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2"/>
  </p:notesMasterIdLst>
  <p:sldIdLst>
    <p:sldId id="256" r:id="rId2"/>
    <p:sldId id="259" r:id="rId3"/>
    <p:sldId id="642" r:id="rId4"/>
    <p:sldId id="467" r:id="rId5"/>
    <p:sldId id="257" r:id="rId6"/>
    <p:sldId id="469" r:id="rId7"/>
    <p:sldId id="470" r:id="rId8"/>
    <p:sldId id="624" r:id="rId9"/>
    <p:sldId id="649" r:id="rId10"/>
    <p:sldId id="650" r:id="rId11"/>
    <p:sldId id="471" r:id="rId12"/>
    <p:sldId id="643" r:id="rId13"/>
    <p:sldId id="260" r:id="rId14"/>
    <p:sldId id="258" r:id="rId15"/>
    <p:sldId id="458" r:id="rId16"/>
    <p:sldId id="460" r:id="rId17"/>
    <p:sldId id="461" r:id="rId18"/>
    <p:sldId id="459" r:id="rId19"/>
    <p:sldId id="462" r:id="rId20"/>
    <p:sldId id="464" r:id="rId21"/>
    <p:sldId id="466" r:id="rId22"/>
    <p:sldId id="625" r:id="rId23"/>
    <p:sldId id="627" r:id="rId24"/>
    <p:sldId id="261" r:id="rId25"/>
    <p:sldId id="630" r:id="rId26"/>
    <p:sldId id="631" r:id="rId27"/>
    <p:sldId id="647" r:id="rId28"/>
    <p:sldId id="636" r:id="rId29"/>
    <p:sldId id="645" r:id="rId30"/>
    <p:sldId id="646" r:id="rId31"/>
  </p:sldIdLst>
  <p:sldSz cx="9144000" cy="5143500" type="screen16x9"/>
  <p:notesSz cx="6858000" cy="9144000"/>
  <p:embeddedFontLst>
    <p:embeddedFont>
      <p:font typeface="Kanit" panose="020B0604020202020204" charset="-34"/>
      <p:regular r:id="rId33"/>
      <p:bold r:id="rId34"/>
      <p:italic r:id="rId35"/>
      <p:boldItalic r:id="rId36"/>
    </p:embeddedFont>
    <p:embeddedFont>
      <p:font typeface="Livvic" pitchFamily="2" charset="0"/>
      <p:regular r:id="rId37"/>
      <p:bold r:id="rId38"/>
      <p:italic r:id="rId39"/>
      <p:boldItalic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  <p:embeddedFont>
      <p:font typeface="Open Sans Light" panose="020B0306030504020204" pitchFamily="34" charset="0"/>
      <p:regular r:id="rId45"/>
      <p:bold r:id="rId46"/>
      <p:italic r:id="rId47"/>
      <p:boldItalic r:id="rId48"/>
    </p:embeddedFont>
    <p:embeddedFont>
      <p:font typeface="Roboto Condensed Light" panose="02000000000000000000" pitchFamily="2" charset="0"/>
      <p:regular r:id="rId49"/>
      <p:italic r:id="rId50"/>
    </p:embeddedFont>
    <p:embeddedFont>
      <p:font typeface="Work Sans" pitchFamily="2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1E6"/>
    <a:srgbClr val="6F2F54"/>
    <a:srgbClr val="23AFBB"/>
    <a:srgbClr val="186168"/>
    <a:srgbClr val="B93080"/>
    <a:srgbClr val="BBAB46"/>
    <a:srgbClr val="F3C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EC133C-3AB9-482B-A990-E7A0DF74D082}">
  <a:tblStyle styleId="{1BEC133C-3AB9-482B-A990-E7A0DF74D08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5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a3e903d5e5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a3e903d5e5_2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3405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g8f342daea5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2" name="Google Shape;1432;g8f342daea5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8180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a3e903d5e5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a3e903d5e5_2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1068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a3e903d5e5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a3e903d5e5_2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082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" name="Google Shape;2938;ga715632f6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9" name="Google Shape;2939;ga715632f6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5191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g8f342daea5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2" name="Google Shape;1432;g8f342daea5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455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a3e903d5e5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a3e903d5e5_2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750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a715632f6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1" name="Google Shape;1401;ga715632f6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54319fdea8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7" name="Google Shape;1567;g54319fdea8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1734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Google Shape;1712;ga715632f6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3" name="Google Shape;1713;ga715632f6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7657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8f342dae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8f342dae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0" name="Google Shape;3250;g8f342daea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1" name="Google Shape;3251;g8f342daea5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655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ga3e903d5e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2" name="Google Shape;1552;ga3e903d5e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3134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" name="Google Shape;3276;ga715632f6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7" name="Google Shape;3277;ga715632f6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1295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6" name="Google Shape;3286;g8d3aa2a3e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7" name="Google Shape;3287;g8d3aa2a3e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8569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8f342dae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8f342dae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5895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a715632f6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a715632f6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3868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8f342daea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8f342daea5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g8f342daea5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2" name="Google Shape;1432;g8f342daea5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6133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a3e903d5e5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a3e903d5e5_2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7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32341" y="3306795"/>
            <a:ext cx="1006866" cy="888970"/>
          </a:xfrm>
          <a:custGeom>
            <a:avLst/>
            <a:gdLst/>
            <a:ahLst/>
            <a:cxnLst/>
            <a:rect l="l" t="t" r="r" b="b"/>
            <a:pathLst>
              <a:path w="14527" h="12826" extrusionOk="0">
                <a:moveTo>
                  <a:pt x="10806" y="0"/>
                </a:moveTo>
                <a:cubicBezTo>
                  <a:pt x="10023" y="0"/>
                  <a:pt x="9232" y="291"/>
                  <a:pt x="8609" y="910"/>
                </a:cubicBezTo>
                <a:cubicBezTo>
                  <a:pt x="7983" y="1536"/>
                  <a:pt x="7653" y="2400"/>
                  <a:pt x="7699" y="3287"/>
                </a:cubicBezTo>
                <a:cubicBezTo>
                  <a:pt x="7699" y="3401"/>
                  <a:pt x="7721" y="3526"/>
                  <a:pt x="7733" y="3640"/>
                </a:cubicBezTo>
                <a:cubicBezTo>
                  <a:pt x="7744" y="3674"/>
                  <a:pt x="7756" y="3719"/>
                  <a:pt x="7756" y="3753"/>
                </a:cubicBezTo>
                <a:cubicBezTo>
                  <a:pt x="8006" y="5300"/>
                  <a:pt x="6798" y="6664"/>
                  <a:pt x="5295" y="6664"/>
                </a:cubicBezTo>
                <a:cubicBezTo>
                  <a:pt x="5162" y="6664"/>
                  <a:pt x="5026" y="6653"/>
                  <a:pt x="4889" y="6631"/>
                </a:cubicBezTo>
                <a:lnTo>
                  <a:pt x="4753" y="6608"/>
                </a:lnTo>
                <a:cubicBezTo>
                  <a:pt x="4639" y="6585"/>
                  <a:pt x="4525" y="6574"/>
                  <a:pt x="4412" y="6574"/>
                </a:cubicBezTo>
                <a:cubicBezTo>
                  <a:pt x="4349" y="6571"/>
                  <a:pt x="4287" y="6569"/>
                  <a:pt x="4225" y="6569"/>
                </a:cubicBezTo>
                <a:cubicBezTo>
                  <a:pt x="1403" y="6569"/>
                  <a:pt x="0" y="10085"/>
                  <a:pt x="2148" y="12022"/>
                </a:cubicBezTo>
                <a:cubicBezTo>
                  <a:pt x="2732" y="12551"/>
                  <a:pt x="3481" y="12825"/>
                  <a:pt x="4237" y="12825"/>
                </a:cubicBezTo>
                <a:cubicBezTo>
                  <a:pt x="4748" y="12825"/>
                  <a:pt x="5263" y="12700"/>
                  <a:pt x="5731" y="12443"/>
                </a:cubicBezTo>
                <a:cubicBezTo>
                  <a:pt x="6891" y="11817"/>
                  <a:pt x="7540" y="10509"/>
                  <a:pt x="7335" y="9201"/>
                </a:cubicBezTo>
                <a:cubicBezTo>
                  <a:pt x="7323" y="9145"/>
                  <a:pt x="7312" y="9099"/>
                  <a:pt x="7301" y="9042"/>
                </a:cubicBezTo>
                <a:cubicBezTo>
                  <a:pt x="7070" y="7493"/>
                  <a:pt x="8275" y="6156"/>
                  <a:pt x="9780" y="6156"/>
                </a:cubicBezTo>
                <a:cubicBezTo>
                  <a:pt x="9911" y="6156"/>
                  <a:pt x="10044" y="6166"/>
                  <a:pt x="10178" y="6187"/>
                </a:cubicBezTo>
                <a:cubicBezTo>
                  <a:pt x="10224" y="6187"/>
                  <a:pt x="10269" y="6199"/>
                  <a:pt x="10315" y="6210"/>
                </a:cubicBezTo>
                <a:cubicBezTo>
                  <a:pt x="10428" y="6233"/>
                  <a:pt x="10542" y="6244"/>
                  <a:pt x="10656" y="6256"/>
                </a:cubicBezTo>
                <a:cubicBezTo>
                  <a:pt x="10711" y="6258"/>
                  <a:pt x="10766" y="6260"/>
                  <a:pt x="10820" y="6260"/>
                </a:cubicBezTo>
                <a:cubicBezTo>
                  <a:pt x="12997" y="6260"/>
                  <a:pt x="14526" y="4066"/>
                  <a:pt x="13738" y="2013"/>
                </a:cubicBezTo>
                <a:cubicBezTo>
                  <a:pt x="13245" y="720"/>
                  <a:pt x="12037" y="0"/>
                  <a:pt x="108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911460" y="3115508"/>
            <a:ext cx="1962235" cy="1787574"/>
          </a:xfrm>
          <a:custGeom>
            <a:avLst/>
            <a:gdLst/>
            <a:ahLst/>
            <a:cxnLst/>
            <a:rect l="l" t="t" r="r" b="b"/>
            <a:pathLst>
              <a:path w="28311" h="25791" extrusionOk="0">
                <a:moveTo>
                  <a:pt x="14155" y="0"/>
                </a:moveTo>
                <a:cubicBezTo>
                  <a:pt x="10857" y="0"/>
                  <a:pt x="7559" y="1260"/>
                  <a:pt x="5039" y="3779"/>
                </a:cubicBezTo>
                <a:cubicBezTo>
                  <a:pt x="1" y="8818"/>
                  <a:pt x="1" y="16973"/>
                  <a:pt x="5039" y="22011"/>
                </a:cubicBezTo>
                <a:cubicBezTo>
                  <a:pt x="7559" y="24531"/>
                  <a:pt x="10857" y="25790"/>
                  <a:pt x="14155" y="25790"/>
                </a:cubicBezTo>
                <a:cubicBezTo>
                  <a:pt x="17454" y="25790"/>
                  <a:pt x="20752" y="24531"/>
                  <a:pt x="23271" y="22011"/>
                </a:cubicBezTo>
                <a:cubicBezTo>
                  <a:pt x="28310" y="16973"/>
                  <a:pt x="28310" y="8818"/>
                  <a:pt x="23271" y="3779"/>
                </a:cubicBezTo>
                <a:cubicBezTo>
                  <a:pt x="20752" y="1260"/>
                  <a:pt x="17454" y="0"/>
                  <a:pt x="141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253577" y="1011052"/>
            <a:ext cx="1962166" cy="1787574"/>
          </a:xfrm>
          <a:custGeom>
            <a:avLst/>
            <a:gdLst/>
            <a:ahLst/>
            <a:cxnLst/>
            <a:rect l="l" t="t" r="r" b="b"/>
            <a:pathLst>
              <a:path w="28310" h="25791" extrusionOk="0">
                <a:moveTo>
                  <a:pt x="14155" y="0"/>
                </a:moveTo>
                <a:cubicBezTo>
                  <a:pt x="10856" y="0"/>
                  <a:pt x="7558" y="1260"/>
                  <a:pt x="5039" y="3779"/>
                </a:cubicBezTo>
                <a:cubicBezTo>
                  <a:pt x="0" y="8807"/>
                  <a:pt x="0" y="16973"/>
                  <a:pt x="5039" y="22012"/>
                </a:cubicBezTo>
                <a:cubicBezTo>
                  <a:pt x="7558" y="24531"/>
                  <a:pt x="10856" y="25790"/>
                  <a:pt x="14155" y="25790"/>
                </a:cubicBezTo>
                <a:cubicBezTo>
                  <a:pt x="17453" y="25790"/>
                  <a:pt x="20752" y="24531"/>
                  <a:pt x="23271" y="22012"/>
                </a:cubicBezTo>
                <a:cubicBezTo>
                  <a:pt x="28309" y="16973"/>
                  <a:pt x="28309" y="8807"/>
                  <a:pt x="23271" y="3779"/>
                </a:cubicBezTo>
                <a:cubicBezTo>
                  <a:pt x="20752" y="1260"/>
                  <a:pt x="17453" y="0"/>
                  <a:pt x="14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216343" y="3382717"/>
            <a:ext cx="1302404" cy="1253125"/>
          </a:xfrm>
          <a:custGeom>
            <a:avLst/>
            <a:gdLst/>
            <a:ahLst/>
            <a:cxnLst/>
            <a:rect l="l" t="t" r="r" b="b"/>
            <a:pathLst>
              <a:path w="18791" h="18080" extrusionOk="0">
                <a:moveTo>
                  <a:pt x="9748" y="0"/>
                </a:moveTo>
                <a:cubicBezTo>
                  <a:pt x="6097" y="0"/>
                  <a:pt x="2799" y="2195"/>
                  <a:pt x="1400" y="5573"/>
                </a:cubicBezTo>
                <a:cubicBezTo>
                  <a:pt x="1" y="8951"/>
                  <a:pt x="774" y="12841"/>
                  <a:pt x="3356" y="15435"/>
                </a:cubicBezTo>
                <a:cubicBezTo>
                  <a:pt x="5091" y="17161"/>
                  <a:pt x="7400" y="18079"/>
                  <a:pt x="9750" y="18079"/>
                </a:cubicBezTo>
                <a:cubicBezTo>
                  <a:pt x="10914" y="18079"/>
                  <a:pt x="12087" y="17854"/>
                  <a:pt x="13206" y="17391"/>
                </a:cubicBezTo>
                <a:cubicBezTo>
                  <a:pt x="16584" y="15992"/>
                  <a:pt x="18790" y="12693"/>
                  <a:pt x="18790" y="9042"/>
                </a:cubicBezTo>
                <a:cubicBezTo>
                  <a:pt x="18790" y="4049"/>
                  <a:pt x="14741" y="0"/>
                  <a:pt x="97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68987" y="1076874"/>
            <a:ext cx="2331351" cy="2551600"/>
          </a:xfrm>
          <a:custGeom>
            <a:avLst/>
            <a:gdLst/>
            <a:ahLst/>
            <a:cxnLst/>
            <a:rect l="l" t="t" r="r" b="b"/>
            <a:pathLst>
              <a:path w="27332" h="32943" extrusionOk="0">
                <a:moveTo>
                  <a:pt x="19491" y="1"/>
                </a:moveTo>
                <a:cubicBezTo>
                  <a:pt x="19010" y="1"/>
                  <a:pt x="18530" y="186"/>
                  <a:pt x="18165" y="551"/>
                </a:cubicBezTo>
                <a:lnTo>
                  <a:pt x="7132" y="11595"/>
                </a:lnTo>
                <a:cubicBezTo>
                  <a:pt x="6461" y="12266"/>
                  <a:pt x="6393" y="13324"/>
                  <a:pt x="6984" y="14063"/>
                </a:cubicBezTo>
                <a:cubicBezTo>
                  <a:pt x="7352" y="14530"/>
                  <a:pt x="7895" y="14776"/>
                  <a:pt x="8447" y="14776"/>
                </a:cubicBezTo>
                <a:cubicBezTo>
                  <a:pt x="8784" y="14776"/>
                  <a:pt x="9124" y="14685"/>
                  <a:pt x="9430" y="14495"/>
                </a:cubicBezTo>
                <a:lnTo>
                  <a:pt x="9430" y="14495"/>
                </a:lnTo>
                <a:lnTo>
                  <a:pt x="729" y="23196"/>
                </a:lnTo>
                <a:cubicBezTo>
                  <a:pt x="1" y="23924"/>
                  <a:pt x="1" y="25107"/>
                  <a:pt x="729" y="25835"/>
                </a:cubicBezTo>
                <a:cubicBezTo>
                  <a:pt x="1093" y="26199"/>
                  <a:pt x="1570" y="26381"/>
                  <a:pt x="2048" y="26381"/>
                </a:cubicBezTo>
                <a:cubicBezTo>
                  <a:pt x="2526" y="26381"/>
                  <a:pt x="3004" y="26199"/>
                  <a:pt x="3368" y="25835"/>
                </a:cubicBezTo>
                <a:lnTo>
                  <a:pt x="7439" y="21763"/>
                </a:lnTo>
                <a:cubicBezTo>
                  <a:pt x="7790" y="21517"/>
                  <a:pt x="8157" y="21410"/>
                  <a:pt x="8508" y="21410"/>
                </a:cubicBezTo>
                <a:cubicBezTo>
                  <a:pt x="9845" y="21410"/>
                  <a:pt x="10956" y="22962"/>
                  <a:pt x="10055" y="24322"/>
                </a:cubicBezTo>
                <a:lnTo>
                  <a:pt x="4516" y="29861"/>
                </a:lnTo>
                <a:cubicBezTo>
                  <a:pt x="3868" y="30612"/>
                  <a:pt x="3925" y="31749"/>
                  <a:pt x="4641" y="32432"/>
                </a:cubicBezTo>
                <a:cubicBezTo>
                  <a:pt x="5004" y="32771"/>
                  <a:pt x="5468" y="32942"/>
                  <a:pt x="5931" y="32942"/>
                </a:cubicBezTo>
                <a:cubicBezTo>
                  <a:pt x="6398" y="32942"/>
                  <a:pt x="6863" y="32769"/>
                  <a:pt x="7223" y="32420"/>
                </a:cubicBezTo>
                <a:lnTo>
                  <a:pt x="22453" y="17191"/>
                </a:lnTo>
                <a:cubicBezTo>
                  <a:pt x="23078" y="16497"/>
                  <a:pt x="23090" y="15439"/>
                  <a:pt x="22487" y="14734"/>
                </a:cubicBezTo>
                <a:cubicBezTo>
                  <a:pt x="22118" y="14303"/>
                  <a:pt x="21592" y="14078"/>
                  <a:pt x="21061" y="14078"/>
                </a:cubicBezTo>
                <a:cubicBezTo>
                  <a:pt x="20709" y="14078"/>
                  <a:pt x="20354" y="14177"/>
                  <a:pt x="20041" y="14382"/>
                </a:cubicBezTo>
                <a:lnTo>
                  <a:pt x="26604" y="7819"/>
                </a:lnTo>
                <a:cubicBezTo>
                  <a:pt x="27332" y="7091"/>
                  <a:pt x="27332" y="5919"/>
                  <a:pt x="26604" y="5192"/>
                </a:cubicBezTo>
                <a:cubicBezTo>
                  <a:pt x="26240" y="4828"/>
                  <a:pt x="25762" y="4646"/>
                  <a:pt x="25285" y="4646"/>
                </a:cubicBezTo>
                <a:cubicBezTo>
                  <a:pt x="24807" y="4646"/>
                  <a:pt x="24329" y="4828"/>
                  <a:pt x="23965" y="5192"/>
                </a:cubicBezTo>
                <a:lnTo>
                  <a:pt x="20201" y="8956"/>
                </a:lnTo>
                <a:cubicBezTo>
                  <a:pt x="19857" y="9192"/>
                  <a:pt x="19497" y="9295"/>
                  <a:pt x="19151" y="9295"/>
                </a:cubicBezTo>
                <a:cubicBezTo>
                  <a:pt x="17827" y="9295"/>
                  <a:pt x="16716" y="7784"/>
                  <a:pt x="17573" y="6431"/>
                </a:cubicBezTo>
                <a:lnTo>
                  <a:pt x="20803" y="3190"/>
                </a:lnTo>
                <a:cubicBezTo>
                  <a:pt x="21543" y="2462"/>
                  <a:pt x="21543" y="1279"/>
                  <a:pt x="20815" y="551"/>
                </a:cubicBezTo>
                <a:cubicBezTo>
                  <a:pt x="20447" y="183"/>
                  <a:pt x="19968" y="1"/>
                  <a:pt x="1949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679459" y="3306790"/>
            <a:ext cx="1248620" cy="1171547"/>
          </a:xfrm>
          <a:custGeom>
            <a:avLst/>
            <a:gdLst/>
            <a:ahLst/>
            <a:cxnLst/>
            <a:rect l="l" t="t" r="r" b="b"/>
            <a:pathLst>
              <a:path w="18015" h="16903" extrusionOk="0">
                <a:moveTo>
                  <a:pt x="13114" y="0"/>
                </a:moveTo>
                <a:cubicBezTo>
                  <a:pt x="12082" y="0"/>
                  <a:pt x="11038" y="385"/>
                  <a:pt x="10215" y="1204"/>
                </a:cubicBezTo>
                <a:lnTo>
                  <a:pt x="10215" y="1193"/>
                </a:lnTo>
                <a:cubicBezTo>
                  <a:pt x="9384" y="2012"/>
                  <a:pt x="8952" y="3149"/>
                  <a:pt x="9009" y="4320"/>
                </a:cubicBezTo>
                <a:cubicBezTo>
                  <a:pt x="9020" y="4480"/>
                  <a:pt x="9032" y="4628"/>
                  <a:pt x="9054" y="4787"/>
                </a:cubicBezTo>
                <a:cubicBezTo>
                  <a:pt x="9066" y="4832"/>
                  <a:pt x="9077" y="4889"/>
                  <a:pt x="9089" y="4935"/>
                </a:cubicBezTo>
                <a:cubicBezTo>
                  <a:pt x="9423" y="6986"/>
                  <a:pt x="7823" y="8787"/>
                  <a:pt x="5829" y="8787"/>
                </a:cubicBezTo>
                <a:cubicBezTo>
                  <a:pt x="5655" y="8787"/>
                  <a:pt x="5479" y="8773"/>
                  <a:pt x="5301" y="8745"/>
                </a:cubicBezTo>
                <a:cubicBezTo>
                  <a:pt x="5244" y="8733"/>
                  <a:pt x="5187" y="8722"/>
                  <a:pt x="5131" y="8711"/>
                </a:cubicBezTo>
                <a:cubicBezTo>
                  <a:pt x="4971" y="8688"/>
                  <a:pt x="4823" y="8677"/>
                  <a:pt x="4676" y="8665"/>
                </a:cubicBezTo>
                <a:cubicBezTo>
                  <a:pt x="4602" y="8661"/>
                  <a:pt x="4529" y="8659"/>
                  <a:pt x="4456" y="8659"/>
                </a:cubicBezTo>
                <a:cubicBezTo>
                  <a:pt x="2835" y="8659"/>
                  <a:pt x="1359" y="9619"/>
                  <a:pt x="695" y="11111"/>
                </a:cubicBezTo>
                <a:cubicBezTo>
                  <a:pt x="1" y="12669"/>
                  <a:pt x="342" y="14489"/>
                  <a:pt x="1548" y="15694"/>
                </a:cubicBezTo>
                <a:cubicBezTo>
                  <a:pt x="2338" y="16484"/>
                  <a:pt x="3396" y="16903"/>
                  <a:pt x="4470" y="16903"/>
                </a:cubicBezTo>
                <a:cubicBezTo>
                  <a:pt x="5035" y="16903"/>
                  <a:pt x="5605" y="16787"/>
                  <a:pt x="6143" y="16547"/>
                </a:cubicBezTo>
                <a:cubicBezTo>
                  <a:pt x="7701" y="15853"/>
                  <a:pt x="8668" y="14272"/>
                  <a:pt x="8577" y="12578"/>
                </a:cubicBezTo>
                <a:cubicBezTo>
                  <a:pt x="8577" y="12430"/>
                  <a:pt x="8554" y="12293"/>
                  <a:pt x="8531" y="12146"/>
                </a:cubicBezTo>
                <a:cubicBezTo>
                  <a:pt x="8520" y="12077"/>
                  <a:pt x="8509" y="12009"/>
                  <a:pt x="8497" y="11929"/>
                </a:cubicBezTo>
                <a:cubicBezTo>
                  <a:pt x="8193" y="9886"/>
                  <a:pt x="9781" y="8114"/>
                  <a:pt x="11767" y="8114"/>
                </a:cubicBezTo>
                <a:cubicBezTo>
                  <a:pt x="11937" y="8114"/>
                  <a:pt x="12110" y="8127"/>
                  <a:pt x="12285" y="8153"/>
                </a:cubicBezTo>
                <a:cubicBezTo>
                  <a:pt x="12341" y="8165"/>
                  <a:pt x="12410" y="8176"/>
                  <a:pt x="12478" y="8199"/>
                </a:cubicBezTo>
                <a:cubicBezTo>
                  <a:pt x="12626" y="8222"/>
                  <a:pt x="12774" y="8233"/>
                  <a:pt x="12922" y="8244"/>
                </a:cubicBezTo>
                <a:cubicBezTo>
                  <a:pt x="12993" y="8248"/>
                  <a:pt x="13064" y="8250"/>
                  <a:pt x="13134" y="8250"/>
                </a:cubicBezTo>
                <a:cubicBezTo>
                  <a:pt x="15992" y="8250"/>
                  <a:pt x="18014" y="5357"/>
                  <a:pt x="16971" y="2648"/>
                </a:cubicBezTo>
                <a:cubicBezTo>
                  <a:pt x="16318" y="947"/>
                  <a:pt x="14732" y="0"/>
                  <a:pt x="1311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012659" y="3054835"/>
            <a:ext cx="1674460" cy="1963760"/>
          </a:xfrm>
          <a:custGeom>
            <a:avLst/>
            <a:gdLst/>
            <a:ahLst/>
            <a:cxnLst/>
            <a:rect l="l" t="t" r="r" b="b"/>
            <a:pathLst>
              <a:path w="24159" h="28333" extrusionOk="0">
                <a:moveTo>
                  <a:pt x="22111" y="0"/>
                </a:moveTo>
                <a:cubicBezTo>
                  <a:pt x="21634" y="0"/>
                  <a:pt x="21156" y="182"/>
                  <a:pt x="20792" y="546"/>
                </a:cubicBezTo>
                <a:lnTo>
                  <a:pt x="18517" y="2821"/>
                </a:lnTo>
                <a:cubicBezTo>
                  <a:pt x="19063" y="1456"/>
                  <a:pt x="17961" y="260"/>
                  <a:pt x="16768" y="260"/>
                </a:cubicBezTo>
                <a:cubicBezTo>
                  <a:pt x="16320" y="260"/>
                  <a:pt x="15860" y="428"/>
                  <a:pt x="15469" y="819"/>
                </a:cubicBezTo>
                <a:lnTo>
                  <a:pt x="729" y="15571"/>
                </a:lnTo>
                <a:cubicBezTo>
                  <a:pt x="1" y="16299"/>
                  <a:pt x="1" y="17470"/>
                  <a:pt x="729" y="18198"/>
                </a:cubicBezTo>
                <a:cubicBezTo>
                  <a:pt x="1094" y="18558"/>
                  <a:pt x="1571" y="18740"/>
                  <a:pt x="2048" y="18740"/>
                </a:cubicBezTo>
                <a:cubicBezTo>
                  <a:pt x="2521" y="18740"/>
                  <a:pt x="2993" y="18561"/>
                  <a:pt x="3356" y="18198"/>
                </a:cubicBezTo>
                <a:lnTo>
                  <a:pt x="4641" y="16924"/>
                </a:lnTo>
                <a:cubicBezTo>
                  <a:pt x="4880" y="16829"/>
                  <a:pt x="5117" y="16785"/>
                  <a:pt x="5344" y="16785"/>
                </a:cubicBezTo>
                <a:cubicBezTo>
                  <a:pt x="6716" y="16785"/>
                  <a:pt x="7740" y="18369"/>
                  <a:pt x="6882" y="19677"/>
                </a:cubicBezTo>
                <a:lnTo>
                  <a:pt x="1343" y="25227"/>
                </a:lnTo>
                <a:cubicBezTo>
                  <a:pt x="683" y="25955"/>
                  <a:pt x="706" y="27092"/>
                  <a:pt x="1411" y="27786"/>
                </a:cubicBezTo>
                <a:cubicBezTo>
                  <a:pt x="1775" y="28150"/>
                  <a:pt x="2253" y="28332"/>
                  <a:pt x="2730" y="28332"/>
                </a:cubicBezTo>
                <a:cubicBezTo>
                  <a:pt x="3208" y="28332"/>
                  <a:pt x="3686" y="28150"/>
                  <a:pt x="4050" y="27786"/>
                </a:cubicBezTo>
                <a:lnTo>
                  <a:pt x="19279" y="12557"/>
                </a:lnTo>
                <a:cubicBezTo>
                  <a:pt x="19905" y="11863"/>
                  <a:pt x="19916" y="10805"/>
                  <a:pt x="19313" y="10100"/>
                </a:cubicBezTo>
                <a:cubicBezTo>
                  <a:pt x="18944" y="9669"/>
                  <a:pt x="18419" y="9444"/>
                  <a:pt x="17888" y="9444"/>
                </a:cubicBezTo>
                <a:cubicBezTo>
                  <a:pt x="17536" y="9444"/>
                  <a:pt x="17181" y="9543"/>
                  <a:pt x="16868" y="9747"/>
                </a:cubicBezTo>
                <a:lnTo>
                  <a:pt x="23431" y="3196"/>
                </a:lnTo>
                <a:cubicBezTo>
                  <a:pt x="24159" y="2468"/>
                  <a:pt x="24159" y="1274"/>
                  <a:pt x="23431" y="546"/>
                </a:cubicBezTo>
                <a:cubicBezTo>
                  <a:pt x="23067" y="182"/>
                  <a:pt x="22589" y="0"/>
                  <a:pt x="221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3758432" y="849075"/>
            <a:ext cx="3481233" cy="3686599"/>
          </a:xfrm>
          <a:custGeom>
            <a:avLst/>
            <a:gdLst/>
            <a:ahLst/>
            <a:cxnLst/>
            <a:rect l="l" t="t" r="r" b="b"/>
            <a:pathLst>
              <a:path w="50227" h="53190" extrusionOk="0">
                <a:moveTo>
                  <a:pt x="34880" y="0"/>
                </a:moveTo>
                <a:cubicBezTo>
                  <a:pt x="34159" y="0"/>
                  <a:pt x="33439" y="276"/>
                  <a:pt x="32893" y="828"/>
                </a:cubicBezTo>
                <a:lnTo>
                  <a:pt x="22100" y="11621"/>
                </a:lnTo>
                <a:cubicBezTo>
                  <a:pt x="22395" y="10393"/>
                  <a:pt x="21850" y="9119"/>
                  <a:pt x="20746" y="8494"/>
                </a:cubicBezTo>
                <a:cubicBezTo>
                  <a:pt x="20317" y="8252"/>
                  <a:pt x="19843" y="8133"/>
                  <a:pt x="19372" y="8133"/>
                </a:cubicBezTo>
                <a:cubicBezTo>
                  <a:pt x="18645" y="8133"/>
                  <a:pt x="17925" y="8415"/>
                  <a:pt x="17380" y="8960"/>
                </a:cubicBezTo>
                <a:lnTo>
                  <a:pt x="8406" y="17934"/>
                </a:lnTo>
                <a:lnTo>
                  <a:pt x="1104" y="25236"/>
                </a:lnTo>
                <a:cubicBezTo>
                  <a:pt x="1" y="26339"/>
                  <a:pt x="1" y="28113"/>
                  <a:pt x="1104" y="29216"/>
                </a:cubicBezTo>
                <a:cubicBezTo>
                  <a:pt x="1655" y="29768"/>
                  <a:pt x="2375" y="30044"/>
                  <a:pt x="3094" y="30044"/>
                </a:cubicBezTo>
                <a:cubicBezTo>
                  <a:pt x="3814" y="30044"/>
                  <a:pt x="4533" y="29768"/>
                  <a:pt x="5085" y="29216"/>
                </a:cubicBezTo>
                <a:lnTo>
                  <a:pt x="5483" y="28818"/>
                </a:lnTo>
                <a:cubicBezTo>
                  <a:pt x="5726" y="28757"/>
                  <a:pt x="5964" y="28728"/>
                  <a:pt x="6195" y="28728"/>
                </a:cubicBezTo>
                <a:cubicBezTo>
                  <a:pt x="8225" y="28728"/>
                  <a:pt x="9684" y="30960"/>
                  <a:pt x="8622" y="32890"/>
                </a:cubicBezTo>
                <a:lnTo>
                  <a:pt x="5801" y="35722"/>
                </a:lnTo>
                <a:cubicBezTo>
                  <a:pt x="4698" y="36814"/>
                  <a:pt x="4698" y="38600"/>
                  <a:pt x="5801" y="39692"/>
                </a:cubicBezTo>
                <a:cubicBezTo>
                  <a:pt x="6354" y="40245"/>
                  <a:pt x="7076" y="40521"/>
                  <a:pt x="7797" y="40521"/>
                </a:cubicBezTo>
                <a:cubicBezTo>
                  <a:pt x="8515" y="40521"/>
                  <a:pt x="9232" y="40248"/>
                  <a:pt x="9782" y="39703"/>
                </a:cubicBezTo>
                <a:lnTo>
                  <a:pt x="17368" y="32117"/>
                </a:lnTo>
                <a:cubicBezTo>
                  <a:pt x="17863" y="31751"/>
                  <a:pt x="18443" y="31572"/>
                  <a:pt x="19021" y="31572"/>
                </a:cubicBezTo>
                <a:cubicBezTo>
                  <a:pt x="19720" y="31572"/>
                  <a:pt x="20416" y="31834"/>
                  <a:pt x="20951" y="32344"/>
                </a:cubicBezTo>
                <a:cubicBezTo>
                  <a:pt x="21941" y="33277"/>
                  <a:pt x="22111" y="34778"/>
                  <a:pt x="21372" y="35916"/>
                </a:cubicBezTo>
                <a:lnTo>
                  <a:pt x="15878" y="41409"/>
                </a:lnTo>
                <a:cubicBezTo>
                  <a:pt x="14786" y="42512"/>
                  <a:pt x="14786" y="44287"/>
                  <a:pt x="15878" y="45390"/>
                </a:cubicBezTo>
                <a:cubicBezTo>
                  <a:pt x="16430" y="45942"/>
                  <a:pt x="17152" y="46217"/>
                  <a:pt x="17873" y="46217"/>
                </a:cubicBezTo>
                <a:cubicBezTo>
                  <a:pt x="18594" y="46217"/>
                  <a:pt x="19313" y="45942"/>
                  <a:pt x="19859" y="45390"/>
                </a:cubicBezTo>
                <a:lnTo>
                  <a:pt x="25546" y="39703"/>
                </a:lnTo>
                <a:cubicBezTo>
                  <a:pt x="26026" y="39368"/>
                  <a:pt x="26580" y="39205"/>
                  <a:pt x="27133" y="39205"/>
                </a:cubicBezTo>
                <a:cubicBezTo>
                  <a:pt x="27838" y="39205"/>
                  <a:pt x="28541" y="39471"/>
                  <a:pt x="29083" y="39987"/>
                </a:cubicBezTo>
                <a:cubicBezTo>
                  <a:pt x="30039" y="40909"/>
                  <a:pt x="30221" y="42376"/>
                  <a:pt x="29515" y="43513"/>
                </a:cubicBezTo>
                <a:lnTo>
                  <a:pt x="24636" y="48381"/>
                </a:lnTo>
                <a:cubicBezTo>
                  <a:pt x="23544" y="49485"/>
                  <a:pt x="23544" y="51270"/>
                  <a:pt x="24636" y="52362"/>
                </a:cubicBezTo>
                <a:cubicBezTo>
                  <a:pt x="25188" y="52914"/>
                  <a:pt x="25910" y="53190"/>
                  <a:pt x="26631" y="53190"/>
                </a:cubicBezTo>
                <a:cubicBezTo>
                  <a:pt x="27352" y="53190"/>
                  <a:pt x="28071" y="52914"/>
                  <a:pt x="28617" y="52362"/>
                </a:cubicBezTo>
                <a:lnTo>
                  <a:pt x="45268" y="35711"/>
                </a:lnTo>
                <a:cubicBezTo>
                  <a:pt x="46280" y="34699"/>
                  <a:pt x="46371" y="33095"/>
                  <a:pt x="45484" y="31980"/>
                </a:cubicBezTo>
                <a:cubicBezTo>
                  <a:pt x="44928" y="31283"/>
                  <a:pt x="44110" y="30913"/>
                  <a:pt x="43279" y="30913"/>
                </a:cubicBezTo>
                <a:cubicBezTo>
                  <a:pt x="42768" y="30913"/>
                  <a:pt x="42251" y="31053"/>
                  <a:pt x="41788" y="31343"/>
                </a:cubicBezTo>
                <a:lnTo>
                  <a:pt x="49135" y="24007"/>
                </a:lnTo>
                <a:cubicBezTo>
                  <a:pt x="50227" y="22904"/>
                  <a:pt x="50227" y="21118"/>
                  <a:pt x="49124" y="20026"/>
                </a:cubicBezTo>
                <a:cubicBezTo>
                  <a:pt x="48578" y="19475"/>
                  <a:pt x="47858" y="19199"/>
                  <a:pt x="47138" y="19199"/>
                </a:cubicBezTo>
                <a:cubicBezTo>
                  <a:pt x="46417" y="19199"/>
                  <a:pt x="45695" y="19475"/>
                  <a:pt x="45143" y="20026"/>
                </a:cubicBezTo>
                <a:lnTo>
                  <a:pt x="44790" y="20379"/>
                </a:lnTo>
                <a:cubicBezTo>
                  <a:pt x="44307" y="20713"/>
                  <a:pt x="43749" y="20877"/>
                  <a:pt x="43195" y="20877"/>
                </a:cubicBezTo>
                <a:cubicBezTo>
                  <a:pt x="42484" y="20877"/>
                  <a:pt x="41779" y="20607"/>
                  <a:pt x="41242" y="20083"/>
                </a:cubicBezTo>
                <a:cubicBezTo>
                  <a:pt x="40286" y="19151"/>
                  <a:pt x="40116" y="17672"/>
                  <a:pt x="40844" y="16546"/>
                </a:cubicBezTo>
                <a:lnTo>
                  <a:pt x="44040" y="13350"/>
                </a:lnTo>
                <a:cubicBezTo>
                  <a:pt x="45132" y="12247"/>
                  <a:pt x="45132" y="10461"/>
                  <a:pt x="44028" y="9369"/>
                </a:cubicBezTo>
                <a:cubicBezTo>
                  <a:pt x="43482" y="8818"/>
                  <a:pt x="42763" y="8542"/>
                  <a:pt x="42044" y="8542"/>
                </a:cubicBezTo>
                <a:cubicBezTo>
                  <a:pt x="41324" y="8542"/>
                  <a:pt x="40605" y="8818"/>
                  <a:pt x="40059" y="9369"/>
                </a:cubicBezTo>
                <a:lnTo>
                  <a:pt x="34850" y="14578"/>
                </a:lnTo>
                <a:cubicBezTo>
                  <a:pt x="34350" y="14940"/>
                  <a:pt x="33764" y="15120"/>
                  <a:pt x="33180" y="15120"/>
                </a:cubicBezTo>
                <a:cubicBezTo>
                  <a:pt x="32514" y="15120"/>
                  <a:pt x="31851" y="14886"/>
                  <a:pt x="31324" y="14419"/>
                </a:cubicBezTo>
                <a:cubicBezTo>
                  <a:pt x="30334" y="13555"/>
                  <a:pt x="30084" y="12110"/>
                  <a:pt x="30721" y="10950"/>
                </a:cubicBezTo>
                <a:lnTo>
                  <a:pt x="36874" y="4808"/>
                </a:lnTo>
                <a:cubicBezTo>
                  <a:pt x="37966" y="3705"/>
                  <a:pt x="37966" y="1931"/>
                  <a:pt x="36874" y="828"/>
                </a:cubicBezTo>
                <a:cubicBezTo>
                  <a:pt x="36323" y="276"/>
                  <a:pt x="35600" y="0"/>
                  <a:pt x="348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1904325" y="1755164"/>
            <a:ext cx="1001460" cy="889178"/>
          </a:xfrm>
          <a:custGeom>
            <a:avLst/>
            <a:gdLst/>
            <a:ahLst/>
            <a:cxnLst/>
            <a:rect l="l" t="t" r="r" b="b"/>
            <a:pathLst>
              <a:path w="14449" h="12829" extrusionOk="0">
                <a:moveTo>
                  <a:pt x="10737" y="1"/>
                </a:moveTo>
                <a:cubicBezTo>
                  <a:pt x="9951" y="1"/>
                  <a:pt x="9156" y="293"/>
                  <a:pt x="8531" y="914"/>
                </a:cubicBezTo>
                <a:cubicBezTo>
                  <a:pt x="7905" y="1540"/>
                  <a:pt x="7575" y="2404"/>
                  <a:pt x="7621" y="3291"/>
                </a:cubicBezTo>
                <a:cubicBezTo>
                  <a:pt x="7621" y="3416"/>
                  <a:pt x="7632" y="3530"/>
                  <a:pt x="7655" y="3644"/>
                </a:cubicBezTo>
                <a:cubicBezTo>
                  <a:pt x="7666" y="3689"/>
                  <a:pt x="7666" y="3723"/>
                  <a:pt x="7678" y="3757"/>
                </a:cubicBezTo>
                <a:cubicBezTo>
                  <a:pt x="7929" y="5319"/>
                  <a:pt x="6714" y="6677"/>
                  <a:pt x="5205" y="6677"/>
                </a:cubicBezTo>
                <a:cubicBezTo>
                  <a:pt x="5076" y="6677"/>
                  <a:pt x="4944" y="6667"/>
                  <a:pt x="4812" y="6646"/>
                </a:cubicBezTo>
                <a:cubicBezTo>
                  <a:pt x="4766" y="6646"/>
                  <a:pt x="4721" y="6624"/>
                  <a:pt x="4675" y="6612"/>
                </a:cubicBezTo>
                <a:cubicBezTo>
                  <a:pt x="4491" y="6582"/>
                  <a:pt x="4310" y="6568"/>
                  <a:pt x="4135" y="6568"/>
                </a:cubicBezTo>
                <a:cubicBezTo>
                  <a:pt x="1540" y="6568"/>
                  <a:pt x="0" y="9731"/>
                  <a:pt x="1843" y="11787"/>
                </a:cubicBezTo>
                <a:cubicBezTo>
                  <a:pt x="2443" y="12466"/>
                  <a:pt x="3300" y="12829"/>
                  <a:pt x="4172" y="12829"/>
                </a:cubicBezTo>
                <a:cubicBezTo>
                  <a:pt x="4572" y="12829"/>
                  <a:pt x="4975" y="12752"/>
                  <a:pt x="5358" y="12595"/>
                </a:cubicBezTo>
                <a:cubicBezTo>
                  <a:pt x="6586" y="12083"/>
                  <a:pt x="7359" y="10866"/>
                  <a:pt x="7291" y="9535"/>
                </a:cubicBezTo>
                <a:cubicBezTo>
                  <a:pt x="7291" y="9433"/>
                  <a:pt x="7280" y="9319"/>
                  <a:pt x="7257" y="9217"/>
                </a:cubicBezTo>
                <a:cubicBezTo>
                  <a:pt x="7246" y="9160"/>
                  <a:pt x="7234" y="9103"/>
                  <a:pt x="7223" y="9046"/>
                </a:cubicBezTo>
                <a:cubicBezTo>
                  <a:pt x="6993" y="7507"/>
                  <a:pt x="8198" y="6161"/>
                  <a:pt x="9705" y="6161"/>
                </a:cubicBezTo>
                <a:cubicBezTo>
                  <a:pt x="9835" y="6161"/>
                  <a:pt x="9967" y="6171"/>
                  <a:pt x="10100" y="6191"/>
                </a:cubicBezTo>
                <a:cubicBezTo>
                  <a:pt x="10146" y="6191"/>
                  <a:pt x="10191" y="6203"/>
                  <a:pt x="10237" y="6214"/>
                </a:cubicBezTo>
                <a:cubicBezTo>
                  <a:pt x="10351" y="6237"/>
                  <a:pt x="10464" y="6248"/>
                  <a:pt x="10578" y="6260"/>
                </a:cubicBezTo>
                <a:cubicBezTo>
                  <a:pt x="10633" y="6262"/>
                  <a:pt x="10688" y="6264"/>
                  <a:pt x="10742" y="6264"/>
                </a:cubicBezTo>
                <a:cubicBezTo>
                  <a:pt x="12919" y="6264"/>
                  <a:pt x="14448" y="4070"/>
                  <a:pt x="13660" y="2006"/>
                </a:cubicBezTo>
                <a:cubicBezTo>
                  <a:pt x="13168" y="716"/>
                  <a:pt x="11964" y="1"/>
                  <a:pt x="1073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5780478" y="3450625"/>
            <a:ext cx="1248550" cy="1172171"/>
          </a:xfrm>
          <a:custGeom>
            <a:avLst/>
            <a:gdLst/>
            <a:ahLst/>
            <a:cxnLst/>
            <a:rect l="l" t="t" r="r" b="b"/>
            <a:pathLst>
              <a:path w="18014" h="16912" extrusionOk="0">
                <a:moveTo>
                  <a:pt x="13113" y="1"/>
                </a:moveTo>
                <a:cubicBezTo>
                  <a:pt x="12084" y="1"/>
                  <a:pt x="11043" y="384"/>
                  <a:pt x="10225" y="1201"/>
                </a:cubicBezTo>
                <a:lnTo>
                  <a:pt x="10214" y="1201"/>
                </a:lnTo>
                <a:cubicBezTo>
                  <a:pt x="9395" y="2032"/>
                  <a:pt x="8951" y="3169"/>
                  <a:pt x="9008" y="4329"/>
                </a:cubicBezTo>
                <a:cubicBezTo>
                  <a:pt x="9020" y="4488"/>
                  <a:pt x="9042" y="4648"/>
                  <a:pt x="9065" y="4795"/>
                </a:cubicBezTo>
                <a:cubicBezTo>
                  <a:pt x="9076" y="4852"/>
                  <a:pt x="9088" y="4898"/>
                  <a:pt x="9088" y="4955"/>
                </a:cubicBezTo>
                <a:cubicBezTo>
                  <a:pt x="9423" y="6995"/>
                  <a:pt x="7822" y="8795"/>
                  <a:pt x="5828" y="8795"/>
                </a:cubicBezTo>
                <a:cubicBezTo>
                  <a:pt x="5655" y="8795"/>
                  <a:pt x="5479" y="8782"/>
                  <a:pt x="5300" y="8753"/>
                </a:cubicBezTo>
                <a:cubicBezTo>
                  <a:pt x="5244" y="8742"/>
                  <a:pt x="5187" y="8731"/>
                  <a:pt x="5130" y="8719"/>
                </a:cubicBezTo>
                <a:cubicBezTo>
                  <a:pt x="4982" y="8697"/>
                  <a:pt x="4823" y="8674"/>
                  <a:pt x="4675" y="8674"/>
                </a:cubicBezTo>
                <a:cubicBezTo>
                  <a:pt x="4601" y="8670"/>
                  <a:pt x="4528" y="8668"/>
                  <a:pt x="4456" y="8668"/>
                </a:cubicBezTo>
                <a:cubicBezTo>
                  <a:pt x="2835" y="8668"/>
                  <a:pt x="1358" y="9628"/>
                  <a:pt x="694" y="11119"/>
                </a:cubicBezTo>
                <a:cubicBezTo>
                  <a:pt x="0" y="12677"/>
                  <a:pt x="341" y="14497"/>
                  <a:pt x="1547" y="15703"/>
                </a:cubicBezTo>
                <a:cubicBezTo>
                  <a:pt x="2337" y="16493"/>
                  <a:pt x="3395" y="16911"/>
                  <a:pt x="4469" y="16911"/>
                </a:cubicBezTo>
                <a:cubicBezTo>
                  <a:pt x="5034" y="16911"/>
                  <a:pt x="5604" y="16795"/>
                  <a:pt x="6142" y="16556"/>
                </a:cubicBezTo>
                <a:cubicBezTo>
                  <a:pt x="7700" y="15862"/>
                  <a:pt x="8667" y="14281"/>
                  <a:pt x="8587" y="12586"/>
                </a:cubicBezTo>
                <a:cubicBezTo>
                  <a:pt x="8576" y="12439"/>
                  <a:pt x="8565" y="12291"/>
                  <a:pt x="8542" y="12143"/>
                </a:cubicBezTo>
                <a:cubicBezTo>
                  <a:pt x="8519" y="12075"/>
                  <a:pt x="8508" y="12006"/>
                  <a:pt x="8496" y="11927"/>
                </a:cubicBezTo>
                <a:cubicBezTo>
                  <a:pt x="8193" y="9894"/>
                  <a:pt x="9790" y="8122"/>
                  <a:pt x="11769" y="8122"/>
                </a:cubicBezTo>
                <a:cubicBezTo>
                  <a:pt x="11938" y="8122"/>
                  <a:pt x="12110" y="8135"/>
                  <a:pt x="12284" y="8162"/>
                </a:cubicBezTo>
                <a:cubicBezTo>
                  <a:pt x="12352" y="8173"/>
                  <a:pt x="12409" y="8185"/>
                  <a:pt x="12477" y="8196"/>
                </a:cubicBezTo>
                <a:cubicBezTo>
                  <a:pt x="12625" y="8219"/>
                  <a:pt x="12773" y="8230"/>
                  <a:pt x="12921" y="8242"/>
                </a:cubicBezTo>
                <a:cubicBezTo>
                  <a:pt x="12993" y="8245"/>
                  <a:pt x="13064" y="8247"/>
                  <a:pt x="13135" y="8247"/>
                </a:cubicBezTo>
                <a:cubicBezTo>
                  <a:pt x="16002" y="8247"/>
                  <a:pt x="18013" y="5365"/>
                  <a:pt x="16970" y="2646"/>
                </a:cubicBezTo>
                <a:cubicBezTo>
                  <a:pt x="16323" y="949"/>
                  <a:pt x="14732" y="1"/>
                  <a:pt x="131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5088350" y="3851375"/>
            <a:ext cx="290894" cy="255061"/>
          </a:xfrm>
          <a:custGeom>
            <a:avLst/>
            <a:gdLst/>
            <a:ahLst/>
            <a:cxnLst/>
            <a:rect l="l" t="t" r="r" b="b"/>
            <a:pathLst>
              <a:path w="4197" h="3680" extrusionOk="0">
                <a:moveTo>
                  <a:pt x="2094" y="0"/>
                </a:moveTo>
                <a:cubicBezTo>
                  <a:pt x="1744" y="0"/>
                  <a:pt x="1391" y="100"/>
                  <a:pt x="1081" y="310"/>
                </a:cubicBezTo>
                <a:cubicBezTo>
                  <a:pt x="239" y="867"/>
                  <a:pt x="0" y="2005"/>
                  <a:pt x="569" y="2858"/>
                </a:cubicBezTo>
                <a:cubicBezTo>
                  <a:pt x="920" y="3388"/>
                  <a:pt x="1502" y="3680"/>
                  <a:pt x="2098" y="3680"/>
                </a:cubicBezTo>
                <a:cubicBezTo>
                  <a:pt x="2447" y="3680"/>
                  <a:pt x="2801" y="3580"/>
                  <a:pt x="3116" y="3370"/>
                </a:cubicBezTo>
                <a:cubicBezTo>
                  <a:pt x="3958" y="2812"/>
                  <a:pt x="4197" y="1675"/>
                  <a:pt x="3628" y="822"/>
                </a:cubicBezTo>
                <a:cubicBezTo>
                  <a:pt x="3277" y="291"/>
                  <a:pt x="2690" y="0"/>
                  <a:pt x="2094" y="0"/>
                </a:cubicBezTo>
                <a:close/>
              </a:path>
            </a:pathLst>
          </a:custGeom>
          <a:solidFill>
            <a:srgbClr val="BB78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5088339" y="1934816"/>
            <a:ext cx="1674460" cy="1963414"/>
          </a:xfrm>
          <a:custGeom>
            <a:avLst/>
            <a:gdLst/>
            <a:ahLst/>
            <a:cxnLst/>
            <a:rect l="l" t="t" r="r" b="b"/>
            <a:pathLst>
              <a:path w="24159" h="28328" extrusionOk="0">
                <a:moveTo>
                  <a:pt x="21439" y="1"/>
                </a:moveTo>
                <a:cubicBezTo>
                  <a:pt x="20958" y="1"/>
                  <a:pt x="20480" y="186"/>
                  <a:pt x="20121" y="551"/>
                </a:cubicBezTo>
                <a:lnTo>
                  <a:pt x="4880" y="15792"/>
                </a:lnTo>
                <a:cubicBezTo>
                  <a:pt x="4243" y="16486"/>
                  <a:pt x="4220" y="17544"/>
                  <a:pt x="4835" y="18260"/>
                </a:cubicBezTo>
                <a:cubicBezTo>
                  <a:pt x="5203" y="18683"/>
                  <a:pt x="5727" y="18906"/>
                  <a:pt x="6256" y="18906"/>
                </a:cubicBezTo>
                <a:cubicBezTo>
                  <a:pt x="6610" y="18906"/>
                  <a:pt x="6966" y="18806"/>
                  <a:pt x="7280" y="18601"/>
                </a:cubicBezTo>
                <a:lnTo>
                  <a:pt x="7280" y="18601"/>
                </a:lnTo>
                <a:lnTo>
                  <a:pt x="729" y="25153"/>
                </a:lnTo>
                <a:cubicBezTo>
                  <a:pt x="1" y="25881"/>
                  <a:pt x="1" y="27052"/>
                  <a:pt x="729" y="27780"/>
                </a:cubicBezTo>
                <a:cubicBezTo>
                  <a:pt x="1094" y="28145"/>
                  <a:pt x="1571" y="28327"/>
                  <a:pt x="2048" y="28327"/>
                </a:cubicBezTo>
                <a:cubicBezTo>
                  <a:pt x="2521" y="28327"/>
                  <a:pt x="2993" y="28148"/>
                  <a:pt x="3356" y="27791"/>
                </a:cubicBezTo>
                <a:lnTo>
                  <a:pt x="5631" y="25517"/>
                </a:lnTo>
                <a:lnTo>
                  <a:pt x="5631" y="25517"/>
                </a:lnTo>
                <a:cubicBezTo>
                  <a:pt x="5312" y="26336"/>
                  <a:pt x="5608" y="27280"/>
                  <a:pt x="6347" y="27757"/>
                </a:cubicBezTo>
                <a:cubicBezTo>
                  <a:pt x="6656" y="27965"/>
                  <a:pt x="7009" y="28066"/>
                  <a:pt x="7362" y="28066"/>
                </a:cubicBezTo>
                <a:cubicBezTo>
                  <a:pt x="7841" y="28066"/>
                  <a:pt x="8318" y="27879"/>
                  <a:pt x="8679" y="27518"/>
                </a:cubicBezTo>
                <a:lnTo>
                  <a:pt x="23431" y="12767"/>
                </a:lnTo>
                <a:cubicBezTo>
                  <a:pt x="24159" y="12039"/>
                  <a:pt x="24159" y="10867"/>
                  <a:pt x="23431" y="10139"/>
                </a:cubicBezTo>
                <a:cubicBezTo>
                  <a:pt x="23067" y="9775"/>
                  <a:pt x="22589" y="9593"/>
                  <a:pt x="22111" y="9593"/>
                </a:cubicBezTo>
                <a:cubicBezTo>
                  <a:pt x="21634" y="9593"/>
                  <a:pt x="21156" y="9775"/>
                  <a:pt x="20792" y="10139"/>
                </a:cubicBezTo>
                <a:lnTo>
                  <a:pt x="19518" y="11413"/>
                </a:lnTo>
                <a:cubicBezTo>
                  <a:pt x="19277" y="11509"/>
                  <a:pt x="19039" y="11552"/>
                  <a:pt x="18811" y="11552"/>
                </a:cubicBezTo>
                <a:cubicBezTo>
                  <a:pt x="17435" y="11552"/>
                  <a:pt x="16419" y="9968"/>
                  <a:pt x="17277" y="8661"/>
                </a:cubicBezTo>
                <a:lnTo>
                  <a:pt x="22816" y="3122"/>
                </a:lnTo>
                <a:cubicBezTo>
                  <a:pt x="23499" y="2371"/>
                  <a:pt x="23453" y="1211"/>
                  <a:pt x="22725" y="517"/>
                </a:cubicBezTo>
                <a:cubicBezTo>
                  <a:pt x="22363" y="172"/>
                  <a:pt x="21900" y="1"/>
                  <a:pt x="2143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4086407" y="1615089"/>
            <a:ext cx="581788" cy="539301"/>
          </a:xfrm>
          <a:custGeom>
            <a:avLst/>
            <a:gdLst/>
            <a:ahLst/>
            <a:cxnLst/>
            <a:rect l="l" t="t" r="r" b="b"/>
            <a:pathLst>
              <a:path w="8394" h="7781" extrusionOk="0">
                <a:moveTo>
                  <a:pt x="4194" y="1"/>
                </a:moveTo>
                <a:cubicBezTo>
                  <a:pt x="2335" y="1"/>
                  <a:pt x="690" y="1338"/>
                  <a:pt x="364" y="3231"/>
                </a:cubicBezTo>
                <a:cubicBezTo>
                  <a:pt x="0" y="5346"/>
                  <a:pt x="1422" y="7359"/>
                  <a:pt x="3537" y="7723"/>
                </a:cubicBezTo>
                <a:cubicBezTo>
                  <a:pt x="3760" y="7762"/>
                  <a:pt x="3982" y="7780"/>
                  <a:pt x="4200" y="7780"/>
                </a:cubicBezTo>
                <a:cubicBezTo>
                  <a:pt x="6058" y="7780"/>
                  <a:pt x="7704" y="6443"/>
                  <a:pt x="8030" y="4550"/>
                </a:cubicBezTo>
                <a:cubicBezTo>
                  <a:pt x="8394" y="2435"/>
                  <a:pt x="6972" y="421"/>
                  <a:pt x="4857" y="57"/>
                </a:cubicBezTo>
                <a:cubicBezTo>
                  <a:pt x="4634" y="19"/>
                  <a:pt x="4412" y="1"/>
                  <a:pt x="419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2322956" y="4434896"/>
            <a:ext cx="393126" cy="336431"/>
          </a:xfrm>
          <a:custGeom>
            <a:avLst/>
            <a:gdLst/>
            <a:ahLst/>
            <a:cxnLst/>
            <a:rect l="l" t="t" r="r" b="b"/>
            <a:pathLst>
              <a:path w="5672" h="4854" extrusionOk="0">
                <a:moveTo>
                  <a:pt x="3253" y="1"/>
                </a:moveTo>
                <a:cubicBezTo>
                  <a:pt x="1081" y="1"/>
                  <a:pt x="0" y="2605"/>
                  <a:pt x="1524" y="4141"/>
                </a:cubicBezTo>
                <a:cubicBezTo>
                  <a:pt x="2020" y="4633"/>
                  <a:pt x="2629" y="4854"/>
                  <a:pt x="3226" y="4854"/>
                </a:cubicBezTo>
                <a:cubicBezTo>
                  <a:pt x="4476" y="4854"/>
                  <a:pt x="5672" y="3886"/>
                  <a:pt x="5664" y="2423"/>
                </a:cubicBezTo>
                <a:cubicBezTo>
                  <a:pt x="5664" y="1081"/>
                  <a:pt x="4584" y="1"/>
                  <a:pt x="32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1632217" y="3628474"/>
            <a:ext cx="728517" cy="700863"/>
          </a:xfrm>
          <a:custGeom>
            <a:avLst/>
            <a:gdLst/>
            <a:ahLst/>
            <a:cxnLst/>
            <a:rect l="l" t="t" r="r" b="b"/>
            <a:pathLst>
              <a:path w="10511" h="10112" extrusionOk="0">
                <a:moveTo>
                  <a:pt x="5449" y="1"/>
                </a:moveTo>
                <a:cubicBezTo>
                  <a:pt x="3402" y="1"/>
                  <a:pt x="1559" y="1229"/>
                  <a:pt x="774" y="3117"/>
                </a:cubicBezTo>
                <a:cubicBezTo>
                  <a:pt x="1" y="5005"/>
                  <a:pt x="433" y="7189"/>
                  <a:pt x="1878" y="8633"/>
                </a:cubicBezTo>
                <a:cubicBezTo>
                  <a:pt x="2843" y="9599"/>
                  <a:pt x="4133" y="10112"/>
                  <a:pt x="5447" y="10112"/>
                </a:cubicBezTo>
                <a:cubicBezTo>
                  <a:pt x="6099" y="10112"/>
                  <a:pt x="6756" y="9985"/>
                  <a:pt x="7382" y="9725"/>
                </a:cubicBezTo>
                <a:cubicBezTo>
                  <a:pt x="9282" y="8952"/>
                  <a:pt x="10510" y="7098"/>
                  <a:pt x="10510" y="5062"/>
                </a:cubicBezTo>
                <a:cubicBezTo>
                  <a:pt x="10510" y="2264"/>
                  <a:pt x="8247" y="1"/>
                  <a:pt x="544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863163" y="2439577"/>
            <a:ext cx="7417626" cy="1697450"/>
          </a:xfrm>
          <a:custGeom>
            <a:avLst/>
            <a:gdLst/>
            <a:ahLst/>
            <a:cxnLst/>
            <a:rect l="l" t="t" r="r" b="b"/>
            <a:pathLst>
              <a:path w="44393" h="34909" extrusionOk="0">
                <a:moveTo>
                  <a:pt x="7879" y="1"/>
                </a:moveTo>
                <a:cubicBezTo>
                  <a:pt x="3061" y="1"/>
                  <a:pt x="1" y="2830"/>
                  <a:pt x="1" y="15539"/>
                </a:cubicBezTo>
                <a:cubicBezTo>
                  <a:pt x="1" y="27800"/>
                  <a:pt x="9942" y="34908"/>
                  <a:pt x="22202" y="34908"/>
                </a:cubicBezTo>
                <a:cubicBezTo>
                  <a:pt x="34452" y="34908"/>
                  <a:pt x="44393" y="27800"/>
                  <a:pt x="44393" y="15539"/>
                </a:cubicBezTo>
                <a:cubicBezTo>
                  <a:pt x="44393" y="3112"/>
                  <a:pt x="40977" y="540"/>
                  <a:pt x="35683" y="540"/>
                </a:cubicBezTo>
                <a:cubicBezTo>
                  <a:pt x="31946" y="540"/>
                  <a:pt x="27272" y="1822"/>
                  <a:pt x="22202" y="1822"/>
                </a:cubicBezTo>
                <a:cubicBezTo>
                  <a:pt x="16744" y="1822"/>
                  <a:pt x="11746" y="1"/>
                  <a:pt x="78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5286302" y="2051420"/>
            <a:ext cx="815155" cy="785005"/>
          </a:xfrm>
          <a:custGeom>
            <a:avLst/>
            <a:gdLst/>
            <a:ahLst/>
            <a:cxnLst/>
            <a:rect l="l" t="t" r="r" b="b"/>
            <a:pathLst>
              <a:path w="11761" h="11326" extrusionOk="0">
                <a:moveTo>
                  <a:pt x="6108" y="0"/>
                </a:moveTo>
                <a:cubicBezTo>
                  <a:pt x="3810" y="0"/>
                  <a:pt x="1752" y="1388"/>
                  <a:pt x="876" y="3503"/>
                </a:cubicBezTo>
                <a:cubicBezTo>
                  <a:pt x="0" y="5619"/>
                  <a:pt x="478" y="8053"/>
                  <a:pt x="2104" y="9668"/>
                </a:cubicBezTo>
                <a:cubicBezTo>
                  <a:pt x="3186" y="10749"/>
                  <a:pt x="4635" y="11326"/>
                  <a:pt x="6109" y="11326"/>
                </a:cubicBezTo>
                <a:cubicBezTo>
                  <a:pt x="6836" y="11326"/>
                  <a:pt x="7570" y="11185"/>
                  <a:pt x="8269" y="10896"/>
                </a:cubicBezTo>
                <a:cubicBezTo>
                  <a:pt x="10384" y="10020"/>
                  <a:pt x="11761" y="7950"/>
                  <a:pt x="11761" y="5664"/>
                </a:cubicBezTo>
                <a:cubicBezTo>
                  <a:pt x="11761" y="2536"/>
                  <a:pt x="9224" y="0"/>
                  <a:pt x="61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/>
          </p:nvPr>
        </p:nvSpPr>
        <p:spPr>
          <a:xfrm>
            <a:off x="572700" y="2659038"/>
            <a:ext cx="79986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713225" y="3514463"/>
            <a:ext cx="7717500" cy="4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2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"/>
          <p:cNvSpPr txBox="1">
            <a:spLocks noGrp="1"/>
          </p:cNvSpPr>
          <p:nvPr>
            <p:ph type="title"/>
          </p:nvPr>
        </p:nvSpPr>
        <p:spPr>
          <a:xfrm flipH="1">
            <a:off x="4603850" y="3146075"/>
            <a:ext cx="3939000" cy="6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6" name="Google Shape;266;p14"/>
          <p:cNvSpPr txBox="1">
            <a:spLocks noGrp="1"/>
          </p:cNvSpPr>
          <p:nvPr>
            <p:ph type="subTitle" idx="1"/>
          </p:nvPr>
        </p:nvSpPr>
        <p:spPr>
          <a:xfrm flipH="1">
            <a:off x="4603850" y="1591950"/>
            <a:ext cx="3939000" cy="15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>
            <a:off x="2894975" y="539496"/>
            <a:ext cx="1436139" cy="1267914"/>
          </a:xfrm>
          <a:custGeom>
            <a:avLst/>
            <a:gdLst/>
            <a:ahLst/>
            <a:cxnLst/>
            <a:rect l="l" t="t" r="r" b="b"/>
            <a:pathLst>
              <a:path w="14527" h="12826" extrusionOk="0">
                <a:moveTo>
                  <a:pt x="10806" y="0"/>
                </a:moveTo>
                <a:cubicBezTo>
                  <a:pt x="10023" y="0"/>
                  <a:pt x="9232" y="291"/>
                  <a:pt x="8609" y="910"/>
                </a:cubicBezTo>
                <a:cubicBezTo>
                  <a:pt x="7983" y="1536"/>
                  <a:pt x="7653" y="2400"/>
                  <a:pt x="7699" y="3287"/>
                </a:cubicBezTo>
                <a:cubicBezTo>
                  <a:pt x="7699" y="3401"/>
                  <a:pt x="7721" y="3526"/>
                  <a:pt x="7733" y="3640"/>
                </a:cubicBezTo>
                <a:cubicBezTo>
                  <a:pt x="7744" y="3674"/>
                  <a:pt x="7756" y="3719"/>
                  <a:pt x="7756" y="3753"/>
                </a:cubicBezTo>
                <a:cubicBezTo>
                  <a:pt x="8006" y="5300"/>
                  <a:pt x="6798" y="6664"/>
                  <a:pt x="5295" y="6664"/>
                </a:cubicBezTo>
                <a:cubicBezTo>
                  <a:pt x="5162" y="6664"/>
                  <a:pt x="5026" y="6653"/>
                  <a:pt x="4889" y="6631"/>
                </a:cubicBezTo>
                <a:lnTo>
                  <a:pt x="4753" y="6608"/>
                </a:lnTo>
                <a:cubicBezTo>
                  <a:pt x="4639" y="6585"/>
                  <a:pt x="4525" y="6574"/>
                  <a:pt x="4412" y="6574"/>
                </a:cubicBezTo>
                <a:cubicBezTo>
                  <a:pt x="4349" y="6571"/>
                  <a:pt x="4287" y="6569"/>
                  <a:pt x="4225" y="6569"/>
                </a:cubicBezTo>
                <a:cubicBezTo>
                  <a:pt x="1403" y="6569"/>
                  <a:pt x="0" y="10085"/>
                  <a:pt x="2148" y="12022"/>
                </a:cubicBezTo>
                <a:cubicBezTo>
                  <a:pt x="2732" y="12551"/>
                  <a:pt x="3481" y="12825"/>
                  <a:pt x="4237" y="12825"/>
                </a:cubicBezTo>
                <a:cubicBezTo>
                  <a:pt x="4748" y="12825"/>
                  <a:pt x="5263" y="12700"/>
                  <a:pt x="5731" y="12443"/>
                </a:cubicBezTo>
                <a:cubicBezTo>
                  <a:pt x="6891" y="11817"/>
                  <a:pt x="7540" y="10509"/>
                  <a:pt x="7335" y="9201"/>
                </a:cubicBezTo>
                <a:cubicBezTo>
                  <a:pt x="7323" y="9145"/>
                  <a:pt x="7312" y="9099"/>
                  <a:pt x="7301" y="9042"/>
                </a:cubicBezTo>
                <a:cubicBezTo>
                  <a:pt x="7070" y="7493"/>
                  <a:pt x="8275" y="6156"/>
                  <a:pt x="9780" y="6156"/>
                </a:cubicBezTo>
                <a:cubicBezTo>
                  <a:pt x="9911" y="6156"/>
                  <a:pt x="10044" y="6166"/>
                  <a:pt x="10178" y="6187"/>
                </a:cubicBezTo>
                <a:cubicBezTo>
                  <a:pt x="10224" y="6187"/>
                  <a:pt x="10269" y="6199"/>
                  <a:pt x="10315" y="6210"/>
                </a:cubicBezTo>
                <a:cubicBezTo>
                  <a:pt x="10428" y="6233"/>
                  <a:pt x="10542" y="6244"/>
                  <a:pt x="10656" y="6256"/>
                </a:cubicBezTo>
                <a:cubicBezTo>
                  <a:pt x="10711" y="6258"/>
                  <a:pt x="10766" y="6260"/>
                  <a:pt x="10820" y="6260"/>
                </a:cubicBezTo>
                <a:cubicBezTo>
                  <a:pt x="12997" y="6260"/>
                  <a:pt x="14526" y="4066"/>
                  <a:pt x="13738" y="2013"/>
                </a:cubicBezTo>
                <a:cubicBezTo>
                  <a:pt x="13245" y="720"/>
                  <a:pt x="12037" y="0"/>
                  <a:pt x="1080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4"/>
          <p:cNvSpPr/>
          <p:nvPr/>
        </p:nvSpPr>
        <p:spPr>
          <a:xfrm>
            <a:off x="1562272" y="2764575"/>
            <a:ext cx="1854324" cy="2174699"/>
          </a:xfrm>
          <a:custGeom>
            <a:avLst/>
            <a:gdLst/>
            <a:ahLst/>
            <a:cxnLst/>
            <a:rect l="l" t="t" r="r" b="b"/>
            <a:pathLst>
              <a:path w="24159" h="28333" extrusionOk="0">
                <a:moveTo>
                  <a:pt x="22111" y="0"/>
                </a:moveTo>
                <a:cubicBezTo>
                  <a:pt x="21634" y="0"/>
                  <a:pt x="21156" y="182"/>
                  <a:pt x="20792" y="546"/>
                </a:cubicBezTo>
                <a:lnTo>
                  <a:pt x="18517" y="2821"/>
                </a:lnTo>
                <a:cubicBezTo>
                  <a:pt x="19063" y="1456"/>
                  <a:pt x="17961" y="260"/>
                  <a:pt x="16768" y="260"/>
                </a:cubicBezTo>
                <a:cubicBezTo>
                  <a:pt x="16320" y="260"/>
                  <a:pt x="15860" y="428"/>
                  <a:pt x="15469" y="819"/>
                </a:cubicBezTo>
                <a:lnTo>
                  <a:pt x="729" y="15571"/>
                </a:lnTo>
                <a:cubicBezTo>
                  <a:pt x="1" y="16299"/>
                  <a:pt x="1" y="17470"/>
                  <a:pt x="729" y="18198"/>
                </a:cubicBezTo>
                <a:cubicBezTo>
                  <a:pt x="1094" y="18558"/>
                  <a:pt x="1571" y="18740"/>
                  <a:pt x="2048" y="18740"/>
                </a:cubicBezTo>
                <a:cubicBezTo>
                  <a:pt x="2521" y="18740"/>
                  <a:pt x="2993" y="18561"/>
                  <a:pt x="3356" y="18198"/>
                </a:cubicBezTo>
                <a:lnTo>
                  <a:pt x="4641" y="16924"/>
                </a:lnTo>
                <a:cubicBezTo>
                  <a:pt x="4880" y="16829"/>
                  <a:pt x="5117" y="16785"/>
                  <a:pt x="5344" y="16785"/>
                </a:cubicBezTo>
                <a:cubicBezTo>
                  <a:pt x="6716" y="16785"/>
                  <a:pt x="7740" y="18369"/>
                  <a:pt x="6882" y="19677"/>
                </a:cubicBezTo>
                <a:lnTo>
                  <a:pt x="1343" y="25227"/>
                </a:lnTo>
                <a:cubicBezTo>
                  <a:pt x="683" y="25955"/>
                  <a:pt x="706" y="27092"/>
                  <a:pt x="1411" y="27786"/>
                </a:cubicBezTo>
                <a:cubicBezTo>
                  <a:pt x="1775" y="28150"/>
                  <a:pt x="2253" y="28332"/>
                  <a:pt x="2730" y="28332"/>
                </a:cubicBezTo>
                <a:cubicBezTo>
                  <a:pt x="3208" y="28332"/>
                  <a:pt x="3686" y="28150"/>
                  <a:pt x="4050" y="27786"/>
                </a:cubicBezTo>
                <a:lnTo>
                  <a:pt x="19279" y="12557"/>
                </a:lnTo>
                <a:cubicBezTo>
                  <a:pt x="19905" y="11863"/>
                  <a:pt x="19916" y="10805"/>
                  <a:pt x="19313" y="10100"/>
                </a:cubicBezTo>
                <a:cubicBezTo>
                  <a:pt x="18944" y="9669"/>
                  <a:pt x="18419" y="9444"/>
                  <a:pt x="17888" y="9444"/>
                </a:cubicBezTo>
                <a:cubicBezTo>
                  <a:pt x="17536" y="9444"/>
                  <a:pt x="17181" y="9543"/>
                  <a:pt x="16868" y="9747"/>
                </a:cubicBezTo>
                <a:lnTo>
                  <a:pt x="23431" y="3196"/>
                </a:lnTo>
                <a:cubicBezTo>
                  <a:pt x="24159" y="2468"/>
                  <a:pt x="24159" y="1274"/>
                  <a:pt x="23431" y="546"/>
                </a:cubicBezTo>
                <a:cubicBezTo>
                  <a:pt x="23067" y="182"/>
                  <a:pt x="22589" y="0"/>
                  <a:pt x="221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4"/>
          <p:cNvSpPr/>
          <p:nvPr/>
        </p:nvSpPr>
        <p:spPr>
          <a:xfrm>
            <a:off x="206349" y="2644599"/>
            <a:ext cx="1071620" cy="946110"/>
          </a:xfrm>
          <a:custGeom>
            <a:avLst/>
            <a:gdLst/>
            <a:ahLst/>
            <a:cxnLst/>
            <a:rect l="l" t="t" r="r" b="b"/>
            <a:pathLst>
              <a:path w="14527" h="12826" extrusionOk="0">
                <a:moveTo>
                  <a:pt x="10806" y="0"/>
                </a:moveTo>
                <a:cubicBezTo>
                  <a:pt x="10023" y="0"/>
                  <a:pt x="9232" y="291"/>
                  <a:pt x="8609" y="910"/>
                </a:cubicBezTo>
                <a:cubicBezTo>
                  <a:pt x="7983" y="1536"/>
                  <a:pt x="7653" y="2400"/>
                  <a:pt x="7699" y="3287"/>
                </a:cubicBezTo>
                <a:cubicBezTo>
                  <a:pt x="7699" y="3401"/>
                  <a:pt x="7721" y="3526"/>
                  <a:pt x="7733" y="3640"/>
                </a:cubicBezTo>
                <a:cubicBezTo>
                  <a:pt x="7744" y="3674"/>
                  <a:pt x="7756" y="3719"/>
                  <a:pt x="7756" y="3753"/>
                </a:cubicBezTo>
                <a:cubicBezTo>
                  <a:pt x="8006" y="5300"/>
                  <a:pt x="6798" y="6664"/>
                  <a:pt x="5295" y="6664"/>
                </a:cubicBezTo>
                <a:cubicBezTo>
                  <a:pt x="5162" y="6664"/>
                  <a:pt x="5026" y="6653"/>
                  <a:pt x="4889" y="6631"/>
                </a:cubicBezTo>
                <a:lnTo>
                  <a:pt x="4753" y="6608"/>
                </a:lnTo>
                <a:cubicBezTo>
                  <a:pt x="4639" y="6585"/>
                  <a:pt x="4525" y="6574"/>
                  <a:pt x="4412" y="6574"/>
                </a:cubicBezTo>
                <a:cubicBezTo>
                  <a:pt x="4349" y="6571"/>
                  <a:pt x="4287" y="6569"/>
                  <a:pt x="4225" y="6569"/>
                </a:cubicBezTo>
                <a:cubicBezTo>
                  <a:pt x="1403" y="6569"/>
                  <a:pt x="0" y="10085"/>
                  <a:pt x="2148" y="12022"/>
                </a:cubicBezTo>
                <a:cubicBezTo>
                  <a:pt x="2732" y="12551"/>
                  <a:pt x="3481" y="12825"/>
                  <a:pt x="4237" y="12825"/>
                </a:cubicBezTo>
                <a:cubicBezTo>
                  <a:pt x="4748" y="12825"/>
                  <a:pt x="5263" y="12700"/>
                  <a:pt x="5731" y="12443"/>
                </a:cubicBezTo>
                <a:cubicBezTo>
                  <a:pt x="6891" y="11817"/>
                  <a:pt x="7540" y="10509"/>
                  <a:pt x="7335" y="9201"/>
                </a:cubicBezTo>
                <a:cubicBezTo>
                  <a:pt x="7323" y="9145"/>
                  <a:pt x="7312" y="9099"/>
                  <a:pt x="7301" y="9042"/>
                </a:cubicBezTo>
                <a:cubicBezTo>
                  <a:pt x="7070" y="7493"/>
                  <a:pt x="8275" y="6156"/>
                  <a:pt x="9780" y="6156"/>
                </a:cubicBezTo>
                <a:cubicBezTo>
                  <a:pt x="9911" y="6156"/>
                  <a:pt x="10044" y="6166"/>
                  <a:pt x="10178" y="6187"/>
                </a:cubicBezTo>
                <a:cubicBezTo>
                  <a:pt x="10224" y="6187"/>
                  <a:pt x="10269" y="6199"/>
                  <a:pt x="10315" y="6210"/>
                </a:cubicBezTo>
                <a:cubicBezTo>
                  <a:pt x="10428" y="6233"/>
                  <a:pt x="10542" y="6244"/>
                  <a:pt x="10656" y="6256"/>
                </a:cubicBezTo>
                <a:cubicBezTo>
                  <a:pt x="10711" y="6258"/>
                  <a:pt x="10766" y="6260"/>
                  <a:pt x="10820" y="6260"/>
                </a:cubicBezTo>
                <a:cubicBezTo>
                  <a:pt x="12997" y="6260"/>
                  <a:pt x="14526" y="4066"/>
                  <a:pt x="13738" y="2013"/>
                </a:cubicBezTo>
                <a:cubicBezTo>
                  <a:pt x="13245" y="720"/>
                  <a:pt x="12037" y="0"/>
                  <a:pt x="1080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4"/>
          <p:cNvSpPr/>
          <p:nvPr/>
        </p:nvSpPr>
        <p:spPr>
          <a:xfrm>
            <a:off x="1956575" y="4478608"/>
            <a:ext cx="303721" cy="259920"/>
          </a:xfrm>
          <a:custGeom>
            <a:avLst/>
            <a:gdLst/>
            <a:ahLst/>
            <a:cxnLst/>
            <a:rect l="l" t="t" r="r" b="b"/>
            <a:pathLst>
              <a:path w="5672" h="4854" extrusionOk="0">
                <a:moveTo>
                  <a:pt x="3253" y="1"/>
                </a:moveTo>
                <a:cubicBezTo>
                  <a:pt x="1081" y="1"/>
                  <a:pt x="0" y="2605"/>
                  <a:pt x="1524" y="4141"/>
                </a:cubicBezTo>
                <a:cubicBezTo>
                  <a:pt x="2020" y="4633"/>
                  <a:pt x="2629" y="4854"/>
                  <a:pt x="3226" y="4854"/>
                </a:cubicBezTo>
                <a:cubicBezTo>
                  <a:pt x="4476" y="4854"/>
                  <a:pt x="5672" y="3886"/>
                  <a:pt x="5664" y="2423"/>
                </a:cubicBezTo>
                <a:cubicBezTo>
                  <a:pt x="5664" y="1081"/>
                  <a:pt x="4584" y="1"/>
                  <a:pt x="32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4"/>
          <p:cNvSpPr/>
          <p:nvPr/>
        </p:nvSpPr>
        <p:spPr>
          <a:xfrm>
            <a:off x="1328051" y="170400"/>
            <a:ext cx="1999701" cy="2344779"/>
          </a:xfrm>
          <a:custGeom>
            <a:avLst/>
            <a:gdLst/>
            <a:ahLst/>
            <a:cxnLst/>
            <a:rect l="l" t="t" r="r" b="b"/>
            <a:pathLst>
              <a:path w="24159" h="28328" extrusionOk="0">
                <a:moveTo>
                  <a:pt x="21439" y="1"/>
                </a:moveTo>
                <a:cubicBezTo>
                  <a:pt x="20958" y="1"/>
                  <a:pt x="20480" y="186"/>
                  <a:pt x="20121" y="551"/>
                </a:cubicBezTo>
                <a:lnTo>
                  <a:pt x="4880" y="15792"/>
                </a:lnTo>
                <a:cubicBezTo>
                  <a:pt x="4243" y="16486"/>
                  <a:pt x="4220" y="17544"/>
                  <a:pt x="4835" y="18260"/>
                </a:cubicBezTo>
                <a:cubicBezTo>
                  <a:pt x="5203" y="18683"/>
                  <a:pt x="5727" y="18906"/>
                  <a:pt x="6256" y="18906"/>
                </a:cubicBezTo>
                <a:cubicBezTo>
                  <a:pt x="6610" y="18906"/>
                  <a:pt x="6966" y="18806"/>
                  <a:pt x="7280" y="18601"/>
                </a:cubicBezTo>
                <a:lnTo>
                  <a:pt x="7280" y="18601"/>
                </a:lnTo>
                <a:lnTo>
                  <a:pt x="729" y="25153"/>
                </a:lnTo>
                <a:cubicBezTo>
                  <a:pt x="1" y="25881"/>
                  <a:pt x="1" y="27052"/>
                  <a:pt x="729" y="27780"/>
                </a:cubicBezTo>
                <a:cubicBezTo>
                  <a:pt x="1094" y="28145"/>
                  <a:pt x="1571" y="28327"/>
                  <a:pt x="2048" y="28327"/>
                </a:cubicBezTo>
                <a:cubicBezTo>
                  <a:pt x="2521" y="28327"/>
                  <a:pt x="2993" y="28148"/>
                  <a:pt x="3356" y="27791"/>
                </a:cubicBezTo>
                <a:lnTo>
                  <a:pt x="5631" y="25517"/>
                </a:lnTo>
                <a:lnTo>
                  <a:pt x="5631" y="25517"/>
                </a:lnTo>
                <a:cubicBezTo>
                  <a:pt x="5312" y="26336"/>
                  <a:pt x="5608" y="27280"/>
                  <a:pt x="6347" y="27757"/>
                </a:cubicBezTo>
                <a:cubicBezTo>
                  <a:pt x="6656" y="27965"/>
                  <a:pt x="7009" y="28066"/>
                  <a:pt x="7362" y="28066"/>
                </a:cubicBezTo>
                <a:cubicBezTo>
                  <a:pt x="7841" y="28066"/>
                  <a:pt x="8318" y="27879"/>
                  <a:pt x="8679" y="27518"/>
                </a:cubicBezTo>
                <a:lnTo>
                  <a:pt x="23431" y="12767"/>
                </a:lnTo>
                <a:cubicBezTo>
                  <a:pt x="24159" y="12039"/>
                  <a:pt x="24159" y="10867"/>
                  <a:pt x="23431" y="10139"/>
                </a:cubicBezTo>
                <a:cubicBezTo>
                  <a:pt x="23067" y="9775"/>
                  <a:pt x="22589" y="9593"/>
                  <a:pt x="22111" y="9593"/>
                </a:cubicBezTo>
                <a:cubicBezTo>
                  <a:pt x="21634" y="9593"/>
                  <a:pt x="21156" y="9775"/>
                  <a:pt x="20792" y="10139"/>
                </a:cubicBezTo>
                <a:lnTo>
                  <a:pt x="19518" y="11413"/>
                </a:lnTo>
                <a:cubicBezTo>
                  <a:pt x="19277" y="11509"/>
                  <a:pt x="19039" y="11552"/>
                  <a:pt x="18811" y="11552"/>
                </a:cubicBezTo>
                <a:cubicBezTo>
                  <a:pt x="17435" y="11552"/>
                  <a:pt x="16419" y="9968"/>
                  <a:pt x="17277" y="8661"/>
                </a:cubicBezTo>
                <a:lnTo>
                  <a:pt x="22816" y="3122"/>
                </a:lnTo>
                <a:cubicBezTo>
                  <a:pt x="23499" y="2371"/>
                  <a:pt x="23453" y="1211"/>
                  <a:pt x="22725" y="517"/>
                </a:cubicBezTo>
                <a:cubicBezTo>
                  <a:pt x="22363" y="172"/>
                  <a:pt x="21900" y="1"/>
                  <a:pt x="2143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4"/>
          <p:cNvSpPr/>
          <p:nvPr/>
        </p:nvSpPr>
        <p:spPr>
          <a:xfrm>
            <a:off x="2982664" y="2397279"/>
            <a:ext cx="1999747" cy="1821747"/>
          </a:xfrm>
          <a:custGeom>
            <a:avLst/>
            <a:gdLst/>
            <a:ahLst/>
            <a:cxnLst/>
            <a:rect l="l" t="t" r="r" b="b"/>
            <a:pathLst>
              <a:path w="28311" h="25791" extrusionOk="0">
                <a:moveTo>
                  <a:pt x="14155" y="0"/>
                </a:moveTo>
                <a:cubicBezTo>
                  <a:pt x="10857" y="0"/>
                  <a:pt x="7559" y="1260"/>
                  <a:pt x="5039" y="3779"/>
                </a:cubicBezTo>
                <a:cubicBezTo>
                  <a:pt x="1" y="8818"/>
                  <a:pt x="1" y="16973"/>
                  <a:pt x="5039" y="22011"/>
                </a:cubicBezTo>
                <a:cubicBezTo>
                  <a:pt x="7559" y="24531"/>
                  <a:pt x="10857" y="25790"/>
                  <a:pt x="14155" y="25790"/>
                </a:cubicBezTo>
                <a:cubicBezTo>
                  <a:pt x="17454" y="25790"/>
                  <a:pt x="20752" y="24531"/>
                  <a:pt x="23271" y="22011"/>
                </a:cubicBezTo>
                <a:cubicBezTo>
                  <a:pt x="28310" y="16973"/>
                  <a:pt x="28310" y="8818"/>
                  <a:pt x="23271" y="3779"/>
                </a:cubicBezTo>
                <a:cubicBezTo>
                  <a:pt x="20752" y="1260"/>
                  <a:pt x="17454" y="0"/>
                  <a:pt x="141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4"/>
          <p:cNvSpPr/>
          <p:nvPr/>
        </p:nvSpPr>
        <p:spPr>
          <a:xfrm>
            <a:off x="472575" y="437647"/>
            <a:ext cx="1930596" cy="2326929"/>
          </a:xfrm>
          <a:custGeom>
            <a:avLst/>
            <a:gdLst/>
            <a:ahLst/>
            <a:cxnLst/>
            <a:rect l="l" t="t" r="r" b="b"/>
            <a:pathLst>
              <a:path w="27332" h="32943" extrusionOk="0">
                <a:moveTo>
                  <a:pt x="19491" y="1"/>
                </a:moveTo>
                <a:cubicBezTo>
                  <a:pt x="19010" y="1"/>
                  <a:pt x="18530" y="186"/>
                  <a:pt x="18165" y="551"/>
                </a:cubicBezTo>
                <a:lnTo>
                  <a:pt x="7132" y="11595"/>
                </a:lnTo>
                <a:cubicBezTo>
                  <a:pt x="6461" y="12266"/>
                  <a:pt x="6393" y="13324"/>
                  <a:pt x="6984" y="14063"/>
                </a:cubicBezTo>
                <a:cubicBezTo>
                  <a:pt x="7352" y="14530"/>
                  <a:pt x="7895" y="14776"/>
                  <a:pt x="8447" y="14776"/>
                </a:cubicBezTo>
                <a:cubicBezTo>
                  <a:pt x="8784" y="14776"/>
                  <a:pt x="9124" y="14685"/>
                  <a:pt x="9430" y="14495"/>
                </a:cubicBezTo>
                <a:lnTo>
                  <a:pt x="9430" y="14495"/>
                </a:lnTo>
                <a:lnTo>
                  <a:pt x="729" y="23196"/>
                </a:lnTo>
                <a:cubicBezTo>
                  <a:pt x="1" y="23924"/>
                  <a:pt x="1" y="25107"/>
                  <a:pt x="729" y="25835"/>
                </a:cubicBezTo>
                <a:cubicBezTo>
                  <a:pt x="1093" y="26199"/>
                  <a:pt x="1570" y="26381"/>
                  <a:pt x="2048" y="26381"/>
                </a:cubicBezTo>
                <a:cubicBezTo>
                  <a:pt x="2526" y="26381"/>
                  <a:pt x="3004" y="26199"/>
                  <a:pt x="3368" y="25835"/>
                </a:cubicBezTo>
                <a:lnTo>
                  <a:pt x="7439" y="21763"/>
                </a:lnTo>
                <a:cubicBezTo>
                  <a:pt x="7790" y="21517"/>
                  <a:pt x="8157" y="21410"/>
                  <a:pt x="8508" y="21410"/>
                </a:cubicBezTo>
                <a:cubicBezTo>
                  <a:pt x="9845" y="21410"/>
                  <a:pt x="10956" y="22962"/>
                  <a:pt x="10055" y="24322"/>
                </a:cubicBezTo>
                <a:lnTo>
                  <a:pt x="4516" y="29861"/>
                </a:lnTo>
                <a:cubicBezTo>
                  <a:pt x="3868" y="30612"/>
                  <a:pt x="3925" y="31749"/>
                  <a:pt x="4641" y="32432"/>
                </a:cubicBezTo>
                <a:cubicBezTo>
                  <a:pt x="5004" y="32771"/>
                  <a:pt x="5468" y="32942"/>
                  <a:pt x="5931" y="32942"/>
                </a:cubicBezTo>
                <a:cubicBezTo>
                  <a:pt x="6398" y="32942"/>
                  <a:pt x="6863" y="32769"/>
                  <a:pt x="7223" y="32420"/>
                </a:cubicBezTo>
                <a:lnTo>
                  <a:pt x="22453" y="17191"/>
                </a:lnTo>
                <a:cubicBezTo>
                  <a:pt x="23078" y="16497"/>
                  <a:pt x="23090" y="15439"/>
                  <a:pt x="22487" y="14734"/>
                </a:cubicBezTo>
                <a:cubicBezTo>
                  <a:pt x="22118" y="14303"/>
                  <a:pt x="21592" y="14078"/>
                  <a:pt x="21061" y="14078"/>
                </a:cubicBezTo>
                <a:cubicBezTo>
                  <a:pt x="20709" y="14078"/>
                  <a:pt x="20354" y="14177"/>
                  <a:pt x="20041" y="14382"/>
                </a:cubicBezTo>
                <a:lnTo>
                  <a:pt x="26604" y="7819"/>
                </a:lnTo>
                <a:cubicBezTo>
                  <a:pt x="27332" y="7091"/>
                  <a:pt x="27332" y="5919"/>
                  <a:pt x="26604" y="5192"/>
                </a:cubicBezTo>
                <a:cubicBezTo>
                  <a:pt x="26240" y="4828"/>
                  <a:pt x="25762" y="4646"/>
                  <a:pt x="25285" y="4646"/>
                </a:cubicBezTo>
                <a:cubicBezTo>
                  <a:pt x="24807" y="4646"/>
                  <a:pt x="24329" y="4828"/>
                  <a:pt x="23965" y="5192"/>
                </a:cubicBezTo>
                <a:lnTo>
                  <a:pt x="20201" y="8956"/>
                </a:lnTo>
                <a:cubicBezTo>
                  <a:pt x="19857" y="9192"/>
                  <a:pt x="19497" y="9295"/>
                  <a:pt x="19151" y="9295"/>
                </a:cubicBezTo>
                <a:cubicBezTo>
                  <a:pt x="17827" y="9295"/>
                  <a:pt x="16716" y="7784"/>
                  <a:pt x="17573" y="6431"/>
                </a:cubicBezTo>
                <a:lnTo>
                  <a:pt x="20803" y="3190"/>
                </a:lnTo>
                <a:cubicBezTo>
                  <a:pt x="21543" y="2462"/>
                  <a:pt x="21543" y="1279"/>
                  <a:pt x="20815" y="551"/>
                </a:cubicBezTo>
                <a:cubicBezTo>
                  <a:pt x="20447" y="183"/>
                  <a:pt x="19968" y="1"/>
                  <a:pt x="1949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4"/>
          <p:cNvSpPr/>
          <p:nvPr/>
        </p:nvSpPr>
        <p:spPr>
          <a:xfrm>
            <a:off x="856088" y="1463472"/>
            <a:ext cx="3634344" cy="2857825"/>
          </a:xfrm>
          <a:custGeom>
            <a:avLst/>
            <a:gdLst/>
            <a:ahLst/>
            <a:cxnLst/>
            <a:rect l="l" t="t" r="r" b="b"/>
            <a:pathLst>
              <a:path w="44393" h="34909" extrusionOk="0">
                <a:moveTo>
                  <a:pt x="7879" y="1"/>
                </a:moveTo>
                <a:cubicBezTo>
                  <a:pt x="3061" y="1"/>
                  <a:pt x="1" y="2830"/>
                  <a:pt x="1" y="15539"/>
                </a:cubicBezTo>
                <a:cubicBezTo>
                  <a:pt x="1" y="27800"/>
                  <a:pt x="9942" y="34908"/>
                  <a:pt x="22202" y="34908"/>
                </a:cubicBezTo>
                <a:cubicBezTo>
                  <a:pt x="34452" y="34908"/>
                  <a:pt x="44393" y="27800"/>
                  <a:pt x="44393" y="15539"/>
                </a:cubicBezTo>
                <a:cubicBezTo>
                  <a:pt x="44393" y="3112"/>
                  <a:pt x="40977" y="540"/>
                  <a:pt x="35683" y="540"/>
                </a:cubicBezTo>
                <a:cubicBezTo>
                  <a:pt x="31946" y="540"/>
                  <a:pt x="27272" y="1822"/>
                  <a:pt x="22202" y="1822"/>
                </a:cubicBezTo>
                <a:cubicBezTo>
                  <a:pt x="16744" y="1822"/>
                  <a:pt x="11746" y="1"/>
                  <a:pt x="78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6"/>
          <p:cNvSpPr/>
          <p:nvPr/>
        </p:nvSpPr>
        <p:spPr>
          <a:xfrm rot="5400000" flipH="1">
            <a:off x="8626235" y="4902487"/>
            <a:ext cx="127703" cy="88904"/>
          </a:xfrm>
          <a:custGeom>
            <a:avLst/>
            <a:gdLst/>
            <a:ahLst/>
            <a:cxnLst/>
            <a:rect l="l" t="t" r="r" b="b"/>
            <a:pathLst>
              <a:path w="4443" h="3227" extrusionOk="0">
                <a:moveTo>
                  <a:pt x="2211" y="1"/>
                </a:moveTo>
                <a:cubicBezTo>
                  <a:pt x="1778" y="1"/>
                  <a:pt x="1375" y="174"/>
                  <a:pt x="1073" y="476"/>
                </a:cubicBezTo>
                <a:cubicBezTo>
                  <a:pt x="0" y="1549"/>
                  <a:pt x="883" y="3226"/>
                  <a:pt x="2186" y="3226"/>
                </a:cubicBezTo>
                <a:cubicBezTo>
                  <a:pt x="2388" y="3226"/>
                  <a:pt x="2599" y="3186"/>
                  <a:pt x="2815" y="3097"/>
                </a:cubicBezTo>
                <a:cubicBezTo>
                  <a:pt x="4443" y="2420"/>
                  <a:pt x="3968" y="15"/>
                  <a:pt x="22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6"/>
          <p:cNvSpPr/>
          <p:nvPr/>
        </p:nvSpPr>
        <p:spPr>
          <a:xfrm rot="5400000" flipH="1">
            <a:off x="8765499" y="4757475"/>
            <a:ext cx="127990" cy="88628"/>
          </a:xfrm>
          <a:custGeom>
            <a:avLst/>
            <a:gdLst/>
            <a:ahLst/>
            <a:cxnLst/>
            <a:rect l="l" t="t" r="r" b="b"/>
            <a:pathLst>
              <a:path w="4453" h="3217" extrusionOk="0">
                <a:moveTo>
                  <a:pt x="2206" y="1"/>
                </a:moveTo>
                <a:cubicBezTo>
                  <a:pt x="1789" y="1"/>
                  <a:pt x="1371" y="174"/>
                  <a:pt x="1083" y="476"/>
                </a:cubicBezTo>
                <a:cubicBezTo>
                  <a:pt x="1" y="1546"/>
                  <a:pt x="884" y="3217"/>
                  <a:pt x="2184" y="3217"/>
                </a:cubicBezTo>
                <a:cubicBezTo>
                  <a:pt x="2390" y="3217"/>
                  <a:pt x="2606" y="3175"/>
                  <a:pt x="2826" y="3083"/>
                </a:cubicBezTo>
                <a:cubicBezTo>
                  <a:pt x="4453" y="2420"/>
                  <a:pt x="3963" y="1"/>
                  <a:pt x="220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6"/>
          <p:cNvSpPr/>
          <p:nvPr/>
        </p:nvSpPr>
        <p:spPr>
          <a:xfrm rot="5400000" flipH="1">
            <a:off x="8917738" y="4607537"/>
            <a:ext cx="102496" cy="88518"/>
          </a:xfrm>
          <a:custGeom>
            <a:avLst/>
            <a:gdLst/>
            <a:ahLst/>
            <a:cxnLst/>
            <a:rect l="l" t="t" r="r" b="b"/>
            <a:pathLst>
              <a:path w="3566" h="3213" extrusionOk="0">
                <a:moveTo>
                  <a:pt x="1580" y="0"/>
                </a:moveTo>
                <a:cubicBezTo>
                  <a:pt x="1195" y="0"/>
                  <a:pt x="798" y="145"/>
                  <a:pt x="462" y="482"/>
                </a:cubicBezTo>
                <a:cubicBezTo>
                  <a:pt x="174" y="784"/>
                  <a:pt x="1" y="1188"/>
                  <a:pt x="1" y="1620"/>
                </a:cubicBezTo>
                <a:cubicBezTo>
                  <a:pt x="1" y="2629"/>
                  <a:pt x="812" y="3213"/>
                  <a:pt x="1623" y="3213"/>
                </a:cubicBezTo>
                <a:cubicBezTo>
                  <a:pt x="2213" y="3213"/>
                  <a:pt x="2804" y="2904"/>
                  <a:pt x="3083" y="2225"/>
                </a:cubicBezTo>
                <a:cubicBezTo>
                  <a:pt x="3565" y="1040"/>
                  <a:pt x="2612" y="0"/>
                  <a:pt x="15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6"/>
          <p:cNvSpPr/>
          <p:nvPr/>
        </p:nvSpPr>
        <p:spPr>
          <a:xfrm rot="5400000" flipH="1">
            <a:off x="8775411" y="4770936"/>
            <a:ext cx="380464" cy="364652"/>
          </a:xfrm>
          <a:custGeom>
            <a:avLst/>
            <a:gdLst/>
            <a:ahLst/>
            <a:cxnLst/>
            <a:rect l="l" t="t" r="r" b="b"/>
            <a:pathLst>
              <a:path w="13237" h="13236" extrusionOk="0">
                <a:moveTo>
                  <a:pt x="1" y="0"/>
                </a:moveTo>
                <a:lnTo>
                  <a:pt x="1" y="13235"/>
                </a:lnTo>
                <a:lnTo>
                  <a:pt x="13236" y="0"/>
                </a:lnTo>
                <a:lnTo>
                  <a:pt x="9766" y="0"/>
                </a:lnTo>
                <a:lnTo>
                  <a:pt x="5834" y="3946"/>
                </a:lnTo>
                <a:cubicBezTo>
                  <a:pt x="5590" y="4187"/>
                  <a:pt x="5318" y="4288"/>
                  <a:pt x="5057" y="4288"/>
                </a:cubicBezTo>
                <a:cubicBezTo>
                  <a:pt x="4195" y="4288"/>
                  <a:pt x="3457" y="3184"/>
                  <a:pt x="4264" y="2376"/>
                </a:cubicBezTo>
                <a:lnTo>
                  <a:pt x="5632" y="1008"/>
                </a:lnTo>
                <a:cubicBezTo>
                  <a:pt x="5920" y="720"/>
                  <a:pt x="6136" y="374"/>
                  <a:pt x="62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6"/>
          <p:cNvSpPr/>
          <p:nvPr/>
        </p:nvSpPr>
        <p:spPr>
          <a:xfrm rot="5400000" flipH="1">
            <a:off x="7878117" y="4216432"/>
            <a:ext cx="762539" cy="1091586"/>
          </a:xfrm>
          <a:custGeom>
            <a:avLst/>
            <a:gdLst/>
            <a:ahLst/>
            <a:cxnLst/>
            <a:rect l="l" t="t" r="r" b="b"/>
            <a:pathLst>
              <a:path w="26530" h="39622" extrusionOk="0">
                <a:moveTo>
                  <a:pt x="22016" y="1"/>
                </a:moveTo>
                <a:cubicBezTo>
                  <a:pt x="20972" y="1"/>
                  <a:pt x="19927" y="397"/>
                  <a:pt x="19127" y="1197"/>
                </a:cubicBezTo>
                <a:lnTo>
                  <a:pt x="4638" y="15700"/>
                </a:lnTo>
                <a:cubicBezTo>
                  <a:pt x="4425" y="15921"/>
                  <a:pt x="4134" y="16033"/>
                  <a:pt x="3841" y="16033"/>
                </a:cubicBezTo>
                <a:cubicBezTo>
                  <a:pt x="3600" y="16033"/>
                  <a:pt x="3357" y="15957"/>
                  <a:pt x="3155" y="15800"/>
                </a:cubicBezTo>
                <a:cubicBezTo>
                  <a:pt x="2665" y="15397"/>
                  <a:pt x="2637" y="14648"/>
                  <a:pt x="3083" y="14202"/>
                </a:cubicBezTo>
                <a:lnTo>
                  <a:pt x="4178" y="13093"/>
                </a:lnTo>
                <a:cubicBezTo>
                  <a:pt x="6050" y="11235"/>
                  <a:pt x="6194" y="8182"/>
                  <a:pt x="4394" y="6252"/>
                </a:cubicBezTo>
                <a:cubicBezTo>
                  <a:pt x="3461" y="5247"/>
                  <a:pt x="2160" y="4699"/>
                  <a:pt x="822" y="4699"/>
                </a:cubicBezTo>
                <a:cubicBezTo>
                  <a:pt x="549" y="4699"/>
                  <a:pt x="274" y="4722"/>
                  <a:pt x="1" y="4768"/>
                </a:cubicBezTo>
                <a:lnTo>
                  <a:pt x="1" y="33558"/>
                </a:lnTo>
                <a:cubicBezTo>
                  <a:pt x="332" y="33961"/>
                  <a:pt x="332" y="34538"/>
                  <a:pt x="1" y="34941"/>
                </a:cubicBezTo>
                <a:lnTo>
                  <a:pt x="1" y="39621"/>
                </a:lnTo>
                <a:lnTo>
                  <a:pt x="23980" y="15642"/>
                </a:lnTo>
                <a:cubicBezTo>
                  <a:pt x="24628" y="15008"/>
                  <a:pt x="24672" y="13971"/>
                  <a:pt x="24067" y="13294"/>
                </a:cubicBezTo>
                <a:cubicBezTo>
                  <a:pt x="23736" y="12949"/>
                  <a:pt x="23296" y="12776"/>
                  <a:pt x="22856" y="12776"/>
                </a:cubicBezTo>
                <a:cubicBezTo>
                  <a:pt x="22435" y="12776"/>
                  <a:pt x="22014" y="12934"/>
                  <a:pt x="21690" y="13251"/>
                </a:cubicBezTo>
                <a:lnTo>
                  <a:pt x="11955" y="23001"/>
                </a:lnTo>
                <a:cubicBezTo>
                  <a:pt x="11734" y="23222"/>
                  <a:pt x="11443" y="23335"/>
                  <a:pt x="11153" y="23335"/>
                </a:cubicBezTo>
                <a:cubicBezTo>
                  <a:pt x="10913" y="23335"/>
                  <a:pt x="10673" y="23259"/>
                  <a:pt x="10471" y="23102"/>
                </a:cubicBezTo>
                <a:cubicBezTo>
                  <a:pt x="9982" y="22699"/>
                  <a:pt x="9938" y="21950"/>
                  <a:pt x="10399" y="21504"/>
                </a:cubicBezTo>
                <a:lnTo>
                  <a:pt x="24844" y="7058"/>
                </a:lnTo>
                <a:cubicBezTo>
                  <a:pt x="26414" y="5489"/>
                  <a:pt x="26530" y="2925"/>
                  <a:pt x="25017" y="1312"/>
                </a:cubicBezTo>
                <a:cubicBezTo>
                  <a:pt x="24212" y="440"/>
                  <a:pt x="23115" y="1"/>
                  <a:pt x="2201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6"/>
          <p:cNvSpPr/>
          <p:nvPr/>
        </p:nvSpPr>
        <p:spPr>
          <a:xfrm rot="5400000" flipH="1">
            <a:off x="8888640" y="4247223"/>
            <a:ext cx="72057" cy="51408"/>
          </a:xfrm>
          <a:custGeom>
            <a:avLst/>
            <a:gdLst/>
            <a:ahLst/>
            <a:cxnLst/>
            <a:rect l="l" t="t" r="r" b="b"/>
            <a:pathLst>
              <a:path w="2507" h="1866" extrusionOk="0">
                <a:moveTo>
                  <a:pt x="1253" y="0"/>
                </a:moveTo>
                <a:cubicBezTo>
                  <a:pt x="418" y="0"/>
                  <a:pt x="0" y="1008"/>
                  <a:pt x="591" y="1584"/>
                </a:cubicBezTo>
                <a:cubicBezTo>
                  <a:pt x="771" y="1772"/>
                  <a:pt x="1009" y="1865"/>
                  <a:pt x="1248" y="1865"/>
                </a:cubicBezTo>
                <a:cubicBezTo>
                  <a:pt x="1487" y="1865"/>
                  <a:pt x="1729" y="1772"/>
                  <a:pt x="1916" y="1584"/>
                </a:cubicBezTo>
                <a:cubicBezTo>
                  <a:pt x="2506" y="994"/>
                  <a:pt x="2089" y="0"/>
                  <a:pt x="125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6"/>
          <p:cNvSpPr/>
          <p:nvPr/>
        </p:nvSpPr>
        <p:spPr>
          <a:xfrm rot="5400000" flipH="1">
            <a:off x="8807144" y="4333015"/>
            <a:ext cx="65418" cy="51215"/>
          </a:xfrm>
          <a:custGeom>
            <a:avLst/>
            <a:gdLst/>
            <a:ahLst/>
            <a:cxnLst/>
            <a:rect l="l" t="t" r="r" b="b"/>
            <a:pathLst>
              <a:path w="2276" h="1859" extrusionOk="0">
                <a:moveTo>
                  <a:pt x="1037" y="0"/>
                </a:moveTo>
                <a:cubicBezTo>
                  <a:pt x="778" y="0"/>
                  <a:pt x="548" y="101"/>
                  <a:pt x="375" y="274"/>
                </a:cubicBezTo>
                <a:cubicBezTo>
                  <a:pt x="0" y="634"/>
                  <a:pt x="0" y="1224"/>
                  <a:pt x="375" y="1599"/>
                </a:cubicBezTo>
                <a:cubicBezTo>
                  <a:pt x="555" y="1772"/>
                  <a:pt x="793" y="1858"/>
                  <a:pt x="1032" y="1858"/>
                </a:cubicBezTo>
                <a:cubicBezTo>
                  <a:pt x="1271" y="1858"/>
                  <a:pt x="1513" y="1772"/>
                  <a:pt x="1700" y="1599"/>
                </a:cubicBezTo>
                <a:cubicBezTo>
                  <a:pt x="2276" y="1008"/>
                  <a:pt x="1858" y="0"/>
                  <a:pt x="10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6"/>
          <p:cNvSpPr/>
          <p:nvPr/>
        </p:nvSpPr>
        <p:spPr>
          <a:xfrm rot="5400000" flipH="1">
            <a:off x="8469610" y="3858830"/>
            <a:ext cx="552000" cy="523753"/>
          </a:xfrm>
          <a:custGeom>
            <a:avLst/>
            <a:gdLst/>
            <a:ahLst/>
            <a:cxnLst/>
            <a:rect l="l" t="t" r="r" b="b"/>
            <a:pathLst>
              <a:path w="19205" h="19011" extrusionOk="0">
                <a:moveTo>
                  <a:pt x="18676" y="1"/>
                </a:moveTo>
                <a:cubicBezTo>
                  <a:pt x="18590" y="1"/>
                  <a:pt x="18501" y="34"/>
                  <a:pt x="18420" y="115"/>
                </a:cubicBezTo>
                <a:lnTo>
                  <a:pt x="144" y="18391"/>
                </a:lnTo>
                <a:cubicBezTo>
                  <a:pt x="0" y="18535"/>
                  <a:pt x="0" y="18765"/>
                  <a:pt x="144" y="18909"/>
                </a:cubicBezTo>
                <a:cubicBezTo>
                  <a:pt x="216" y="18981"/>
                  <a:pt x="317" y="19010"/>
                  <a:pt x="403" y="19010"/>
                </a:cubicBezTo>
                <a:cubicBezTo>
                  <a:pt x="504" y="19010"/>
                  <a:pt x="605" y="18981"/>
                  <a:pt x="663" y="18909"/>
                </a:cubicBezTo>
                <a:lnTo>
                  <a:pt x="18939" y="633"/>
                </a:lnTo>
                <a:cubicBezTo>
                  <a:pt x="19204" y="368"/>
                  <a:pt x="18960" y="1"/>
                  <a:pt x="1867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6"/>
          <p:cNvSpPr/>
          <p:nvPr/>
        </p:nvSpPr>
        <p:spPr>
          <a:xfrm>
            <a:off x="1" y="1009075"/>
            <a:ext cx="303651" cy="422318"/>
          </a:xfrm>
          <a:custGeom>
            <a:avLst/>
            <a:gdLst/>
            <a:ahLst/>
            <a:cxnLst/>
            <a:rect l="l" t="t" r="r" b="b"/>
            <a:pathLst>
              <a:path w="7001" h="9737" extrusionOk="0">
                <a:moveTo>
                  <a:pt x="4042" y="0"/>
                </a:moveTo>
                <a:cubicBezTo>
                  <a:pt x="2700" y="0"/>
                  <a:pt x="1528" y="1116"/>
                  <a:pt x="1599" y="2564"/>
                </a:cubicBezTo>
                <a:cubicBezTo>
                  <a:pt x="1599" y="2651"/>
                  <a:pt x="1614" y="2752"/>
                  <a:pt x="1628" y="2838"/>
                </a:cubicBezTo>
                <a:lnTo>
                  <a:pt x="1643" y="2925"/>
                </a:lnTo>
                <a:cubicBezTo>
                  <a:pt x="1815" y="4005"/>
                  <a:pt x="1081" y="5013"/>
                  <a:pt x="1" y="5171"/>
                </a:cubicBezTo>
                <a:lnTo>
                  <a:pt x="1" y="9737"/>
                </a:lnTo>
                <a:cubicBezTo>
                  <a:pt x="246" y="9622"/>
                  <a:pt x="447" y="9463"/>
                  <a:pt x="634" y="9290"/>
                </a:cubicBezTo>
                <a:cubicBezTo>
                  <a:pt x="1124" y="8801"/>
                  <a:pt x="1383" y="8124"/>
                  <a:pt x="1354" y="7432"/>
                </a:cubicBezTo>
                <a:cubicBezTo>
                  <a:pt x="1340" y="7346"/>
                  <a:pt x="1340" y="7260"/>
                  <a:pt x="1326" y="7173"/>
                </a:cubicBezTo>
                <a:cubicBezTo>
                  <a:pt x="1311" y="7130"/>
                  <a:pt x="1297" y="7087"/>
                  <a:pt x="1297" y="7044"/>
                </a:cubicBezTo>
                <a:cubicBezTo>
                  <a:pt x="1111" y="5849"/>
                  <a:pt x="2062" y="4802"/>
                  <a:pt x="3226" y="4802"/>
                </a:cubicBezTo>
                <a:cubicBezTo>
                  <a:pt x="3326" y="4802"/>
                  <a:pt x="3427" y="4810"/>
                  <a:pt x="3529" y="4826"/>
                </a:cubicBezTo>
                <a:lnTo>
                  <a:pt x="3644" y="4840"/>
                </a:lnTo>
                <a:cubicBezTo>
                  <a:pt x="3731" y="4854"/>
                  <a:pt x="3817" y="4869"/>
                  <a:pt x="3904" y="4869"/>
                </a:cubicBezTo>
                <a:cubicBezTo>
                  <a:pt x="3953" y="4872"/>
                  <a:pt x="4003" y="4873"/>
                  <a:pt x="4053" y="4873"/>
                </a:cubicBezTo>
                <a:cubicBezTo>
                  <a:pt x="4691" y="4873"/>
                  <a:pt x="5307" y="4618"/>
                  <a:pt x="5761" y="4163"/>
                </a:cubicBezTo>
                <a:cubicBezTo>
                  <a:pt x="7000" y="2910"/>
                  <a:pt x="6554" y="793"/>
                  <a:pt x="4912" y="159"/>
                </a:cubicBezTo>
                <a:cubicBezTo>
                  <a:pt x="4621" y="51"/>
                  <a:pt x="4328" y="0"/>
                  <a:pt x="40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6"/>
          <p:cNvSpPr/>
          <p:nvPr/>
        </p:nvSpPr>
        <p:spPr>
          <a:xfrm>
            <a:off x="640875" y="0"/>
            <a:ext cx="796422" cy="636910"/>
          </a:xfrm>
          <a:custGeom>
            <a:avLst/>
            <a:gdLst/>
            <a:ahLst/>
            <a:cxnLst/>
            <a:rect l="l" t="t" r="r" b="b"/>
            <a:pathLst>
              <a:path w="16117" h="12889" extrusionOk="0">
                <a:moveTo>
                  <a:pt x="10097" y="0"/>
                </a:moveTo>
                <a:lnTo>
                  <a:pt x="879" y="9218"/>
                </a:lnTo>
                <a:cubicBezTo>
                  <a:pt x="58" y="10024"/>
                  <a:pt x="1" y="11335"/>
                  <a:pt x="764" y="12199"/>
                </a:cubicBezTo>
                <a:cubicBezTo>
                  <a:pt x="1186" y="12658"/>
                  <a:pt x="1765" y="12889"/>
                  <a:pt x="2343" y="12889"/>
                </a:cubicBezTo>
                <a:cubicBezTo>
                  <a:pt x="2889" y="12889"/>
                  <a:pt x="3434" y="12683"/>
                  <a:pt x="3846" y="12271"/>
                </a:cubicBezTo>
                <a:lnTo>
                  <a:pt x="1611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6"/>
          <p:cNvSpPr/>
          <p:nvPr/>
        </p:nvSpPr>
        <p:spPr>
          <a:xfrm>
            <a:off x="76654" y="0"/>
            <a:ext cx="719009" cy="636934"/>
          </a:xfrm>
          <a:custGeom>
            <a:avLst/>
            <a:gdLst/>
            <a:ahLst/>
            <a:cxnLst/>
            <a:rect l="l" t="t" r="r" b="b"/>
            <a:pathLst>
              <a:path w="20438" h="18105" extrusionOk="0">
                <a:moveTo>
                  <a:pt x="7346" y="0"/>
                </a:moveTo>
                <a:lnTo>
                  <a:pt x="6338" y="1008"/>
                </a:lnTo>
                <a:cubicBezTo>
                  <a:pt x="5344" y="2045"/>
                  <a:pt x="5373" y="3702"/>
                  <a:pt x="6381" y="4710"/>
                </a:cubicBezTo>
                <a:cubicBezTo>
                  <a:pt x="6901" y="5230"/>
                  <a:pt x="7582" y="5493"/>
                  <a:pt x="8264" y="5493"/>
                </a:cubicBezTo>
                <a:cubicBezTo>
                  <a:pt x="8922" y="5493"/>
                  <a:pt x="9580" y="5248"/>
                  <a:pt x="10097" y="4753"/>
                </a:cubicBezTo>
                <a:lnTo>
                  <a:pt x="13193" y="1671"/>
                </a:lnTo>
                <a:cubicBezTo>
                  <a:pt x="13290" y="1578"/>
                  <a:pt x="13397" y="1538"/>
                  <a:pt x="13499" y="1538"/>
                </a:cubicBezTo>
                <a:cubicBezTo>
                  <a:pt x="13838" y="1538"/>
                  <a:pt x="14126" y="1972"/>
                  <a:pt x="13827" y="2305"/>
                </a:cubicBezTo>
                <a:lnTo>
                  <a:pt x="692" y="15439"/>
                </a:lnTo>
                <a:cubicBezTo>
                  <a:pt x="30" y="16015"/>
                  <a:pt x="1" y="17038"/>
                  <a:pt x="620" y="17657"/>
                </a:cubicBezTo>
                <a:cubicBezTo>
                  <a:pt x="919" y="17956"/>
                  <a:pt x="1313" y="18104"/>
                  <a:pt x="1706" y="18104"/>
                </a:cubicBezTo>
                <a:cubicBezTo>
                  <a:pt x="2126" y="18104"/>
                  <a:pt x="2547" y="17935"/>
                  <a:pt x="2853" y="17600"/>
                </a:cubicBezTo>
                <a:lnTo>
                  <a:pt x="2043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6"/>
          <p:cNvSpPr/>
          <p:nvPr/>
        </p:nvSpPr>
        <p:spPr>
          <a:xfrm>
            <a:off x="260562" y="839967"/>
            <a:ext cx="186805" cy="187456"/>
          </a:xfrm>
          <a:custGeom>
            <a:avLst/>
            <a:gdLst/>
            <a:ahLst/>
            <a:cxnLst/>
            <a:rect l="l" t="t" r="r" b="b"/>
            <a:pathLst>
              <a:path w="4307" h="4322" extrusionOk="0">
                <a:moveTo>
                  <a:pt x="2146" y="1"/>
                </a:moveTo>
                <a:cubicBezTo>
                  <a:pt x="965" y="1"/>
                  <a:pt x="0" y="966"/>
                  <a:pt x="0" y="2161"/>
                </a:cubicBezTo>
                <a:cubicBezTo>
                  <a:pt x="0" y="3356"/>
                  <a:pt x="965" y="4321"/>
                  <a:pt x="2146" y="4321"/>
                </a:cubicBezTo>
                <a:cubicBezTo>
                  <a:pt x="3341" y="4321"/>
                  <a:pt x="4306" y="3356"/>
                  <a:pt x="4306" y="2161"/>
                </a:cubicBezTo>
                <a:cubicBezTo>
                  <a:pt x="4306" y="966"/>
                  <a:pt x="3341" y="1"/>
                  <a:pt x="214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6"/>
          <p:cNvSpPr/>
          <p:nvPr/>
        </p:nvSpPr>
        <p:spPr>
          <a:xfrm>
            <a:off x="444814" y="722075"/>
            <a:ext cx="137491" cy="102966"/>
          </a:xfrm>
          <a:custGeom>
            <a:avLst/>
            <a:gdLst/>
            <a:ahLst/>
            <a:cxnLst/>
            <a:rect l="l" t="t" r="r" b="b"/>
            <a:pathLst>
              <a:path w="3170" h="2374" extrusionOk="0">
                <a:moveTo>
                  <a:pt x="1587" y="0"/>
                </a:moveTo>
                <a:cubicBezTo>
                  <a:pt x="1282" y="0"/>
                  <a:pt x="980" y="119"/>
                  <a:pt x="750" y="357"/>
                </a:cubicBezTo>
                <a:cubicBezTo>
                  <a:pt x="1" y="1091"/>
                  <a:pt x="534" y="2373"/>
                  <a:pt x="1585" y="2373"/>
                </a:cubicBezTo>
                <a:cubicBezTo>
                  <a:pt x="2651" y="2373"/>
                  <a:pt x="3169" y="1091"/>
                  <a:pt x="2435" y="357"/>
                </a:cubicBezTo>
                <a:cubicBezTo>
                  <a:pt x="2197" y="119"/>
                  <a:pt x="1891" y="0"/>
                  <a:pt x="15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6"/>
          <p:cNvSpPr/>
          <p:nvPr/>
        </p:nvSpPr>
        <p:spPr>
          <a:xfrm>
            <a:off x="188818" y="150300"/>
            <a:ext cx="658501" cy="636914"/>
          </a:xfrm>
          <a:custGeom>
            <a:avLst/>
            <a:gdLst/>
            <a:ahLst/>
            <a:cxnLst/>
            <a:rect l="l" t="t" r="r" b="b"/>
            <a:pathLst>
              <a:path w="9589" h="9275" extrusionOk="0">
                <a:moveTo>
                  <a:pt x="9066" y="0"/>
                </a:moveTo>
                <a:cubicBezTo>
                  <a:pt x="8979" y="0"/>
                  <a:pt x="8888" y="35"/>
                  <a:pt x="8806" y="116"/>
                </a:cubicBezTo>
                <a:lnTo>
                  <a:pt x="265" y="8642"/>
                </a:lnTo>
                <a:cubicBezTo>
                  <a:pt x="0" y="8908"/>
                  <a:pt x="244" y="9275"/>
                  <a:pt x="528" y="9275"/>
                </a:cubicBezTo>
                <a:cubicBezTo>
                  <a:pt x="614" y="9275"/>
                  <a:pt x="704" y="9241"/>
                  <a:pt x="784" y="9161"/>
                </a:cubicBezTo>
                <a:lnTo>
                  <a:pt x="9324" y="621"/>
                </a:lnTo>
                <a:cubicBezTo>
                  <a:pt x="9588" y="357"/>
                  <a:pt x="9348" y="0"/>
                  <a:pt x="9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itle and text 1">
  <p:cSld name="CUSTOM_5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7"/>
          <p:cNvSpPr/>
          <p:nvPr/>
        </p:nvSpPr>
        <p:spPr>
          <a:xfrm rot="10800000">
            <a:off x="6626898" y="4360518"/>
            <a:ext cx="167177" cy="120774"/>
          </a:xfrm>
          <a:custGeom>
            <a:avLst/>
            <a:gdLst/>
            <a:ahLst/>
            <a:cxnLst/>
            <a:rect l="l" t="t" r="r" b="b"/>
            <a:pathLst>
              <a:path w="4453" h="3217" extrusionOk="0">
                <a:moveTo>
                  <a:pt x="2247" y="0"/>
                </a:moveTo>
                <a:cubicBezTo>
                  <a:pt x="490" y="0"/>
                  <a:pt x="1" y="2405"/>
                  <a:pt x="1628" y="3082"/>
                </a:cubicBezTo>
                <a:cubicBezTo>
                  <a:pt x="1848" y="3175"/>
                  <a:pt x="2064" y="3216"/>
                  <a:pt x="2269" y="3216"/>
                </a:cubicBezTo>
                <a:cubicBezTo>
                  <a:pt x="3569" y="3216"/>
                  <a:pt x="4453" y="1545"/>
                  <a:pt x="3371" y="476"/>
                </a:cubicBezTo>
                <a:cubicBezTo>
                  <a:pt x="3083" y="173"/>
                  <a:pt x="2665" y="0"/>
                  <a:pt x="224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7"/>
          <p:cNvSpPr/>
          <p:nvPr/>
        </p:nvSpPr>
        <p:spPr>
          <a:xfrm rot="10800000">
            <a:off x="6512731" y="4475138"/>
            <a:ext cx="166726" cy="120774"/>
          </a:xfrm>
          <a:custGeom>
            <a:avLst/>
            <a:gdLst/>
            <a:ahLst/>
            <a:cxnLst/>
            <a:rect l="l" t="t" r="r" b="b"/>
            <a:pathLst>
              <a:path w="4441" h="3217" extrusionOk="0">
                <a:moveTo>
                  <a:pt x="2233" y="0"/>
                </a:moveTo>
                <a:cubicBezTo>
                  <a:pt x="491" y="0"/>
                  <a:pt x="1" y="2420"/>
                  <a:pt x="1628" y="3082"/>
                </a:cubicBezTo>
                <a:cubicBezTo>
                  <a:pt x="1848" y="3174"/>
                  <a:pt x="2064" y="3216"/>
                  <a:pt x="2269" y="3216"/>
                </a:cubicBezTo>
                <a:cubicBezTo>
                  <a:pt x="3566" y="3216"/>
                  <a:pt x="4441" y="1545"/>
                  <a:pt x="3371" y="475"/>
                </a:cubicBezTo>
                <a:cubicBezTo>
                  <a:pt x="3069" y="173"/>
                  <a:pt x="2665" y="0"/>
                  <a:pt x="22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7"/>
          <p:cNvSpPr/>
          <p:nvPr/>
        </p:nvSpPr>
        <p:spPr>
          <a:xfrm rot="10800000">
            <a:off x="6397174" y="4589946"/>
            <a:ext cx="166801" cy="120587"/>
          </a:xfrm>
          <a:custGeom>
            <a:avLst/>
            <a:gdLst/>
            <a:ahLst/>
            <a:cxnLst/>
            <a:rect l="l" t="t" r="r" b="b"/>
            <a:pathLst>
              <a:path w="4443" h="3212" extrusionOk="0">
                <a:moveTo>
                  <a:pt x="2186" y="1"/>
                </a:moveTo>
                <a:cubicBezTo>
                  <a:pt x="882" y="1"/>
                  <a:pt x="0" y="1678"/>
                  <a:pt x="1073" y="2751"/>
                </a:cubicBezTo>
                <a:cubicBezTo>
                  <a:pt x="1375" y="3053"/>
                  <a:pt x="1778" y="3212"/>
                  <a:pt x="2210" y="3212"/>
                </a:cubicBezTo>
                <a:cubicBezTo>
                  <a:pt x="3968" y="3212"/>
                  <a:pt x="4443" y="806"/>
                  <a:pt x="2815" y="129"/>
                </a:cubicBezTo>
                <a:cubicBezTo>
                  <a:pt x="2599" y="41"/>
                  <a:pt x="2387" y="1"/>
                  <a:pt x="21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7"/>
          <p:cNvSpPr/>
          <p:nvPr/>
        </p:nvSpPr>
        <p:spPr>
          <a:xfrm rot="10800000">
            <a:off x="7523415" y="4366636"/>
            <a:ext cx="94119" cy="69792"/>
          </a:xfrm>
          <a:custGeom>
            <a:avLst/>
            <a:gdLst/>
            <a:ahLst/>
            <a:cxnLst/>
            <a:rect l="l" t="t" r="r" b="b"/>
            <a:pathLst>
              <a:path w="2507" h="1859" extrusionOk="0">
                <a:moveTo>
                  <a:pt x="1253" y="1"/>
                </a:moveTo>
                <a:cubicBezTo>
                  <a:pt x="418" y="1"/>
                  <a:pt x="0" y="1009"/>
                  <a:pt x="591" y="1599"/>
                </a:cubicBezTo>
                <a:cubicBezTo>
                  <a:pt x="778" y="1772"/>
                  <a:pt x="1016" y="1859"/>
                  <a:pt x="1253" y="1859"/>
                </a:cubicBezTo>
                <a:cubicBezTo>
                  <a:pt x="1491" y="1859"/>
                  <a:pt x="1729" y="1772"/>
                  <a:pt x="1916" y="1599"/>
                </a:cubicBezTo>
                <a:cubicBezTo>
                  <a:pt x="2506" y="1009"/>
                  <a:pt x="2089" y="1"/>
                  <a:pt x="12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7"/>
          <p:cNvSpPr/>
          <p:nvPr/>
        </p:nvSpPr>
        <p:spPr>
          <a:xfrm rot="10800000">
            <a:off x="7396897" y="4492745"/>
            <a:ext cx="94119" cy="70204"/>
          </a:xfrm>
          <a:custGeom>
            <a:avLst/>
            <a:gdLst/>
            <a:ahLst/>
            <a:cxnLst/>
            <a:rect l="l" t="t" r="r" b="b"/>
            <a:pathLst>
              <a:path w="2507" h="1870" extrusionOk="0">
                <a:moveTo>
                  <a:pt x="1253" y="1"/>
                </a:moveTo>
                <a:cubicBezTo>
                  <a:pt x="418" y="1"/>
                  <a:pt x="0" y="1009"/>
                  <a:pt x="591" y="1599"/>
                </a:cubicBezTo>
                <a:cubicBezTo>
                  <a:pt x="778" y="1779"/>
                  <a:pt x="1019" y="1869"/>
                  <a:pt x="1259" y="1869"/>
                </a:cubicBezTo>
                <a:cubicBezTo>
                  <a:pt x="1498" y="1869"/>
                  <a:pt x="1736" y="1779"/>
                  <a:pt x="1916" y="1599"/>
                </a:cubicBezTo>
                <a:cubicBezTo>
                  <a:pt x="2506" y="1009"/>
                  <a:pt x="2089" y="1"/>
                  <a:pt x="12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7"/>
          <p:cNvSpPr/>
          <p:nvPr/>
        </p:nvSpPr>
        <p:spPr>
          <a:xfrm rot="10800000">
            <a:off x="7279013" y="4618891"/>
            <a:ext cx="80604" cy="70054"/>
          </a:xfrm>
          <a:custGeom>
            <a:avLst/>
            <a:gdLst/>
            <a:ahLst/>
            <a:cxnLst/>
            <a:rect l="l" t="t" r="r" b="b"/>
            <a:pathLst>
              <a:path w="2147" h="1866" extrusionOk="0">
                <a:moveTo>
                  <a:pt x="1124" y="1"/>
                </a:moveTo>
                <a:cubicBezTo>
                  <a:pt x="461" y="1"/>
                  <a:pt x="0" y="678"/>
                  <a:pt x="259" y="1283"/>
                </a:cubicBezTo>
                <a:cubicBezTo>
                  <a:pt x="417" y="1659"/>
                  <a:pt x="772" y="1866"/>
                  <a:pt x="1133" y="1866"/>
                </a:cubicBezTo>
                <a:cubicBezTo>
                  <a:pt x="1365" y="1866"/>
                  <a:pt x="1600" y="1780"/>
                  <a:pt x="1786" y="1600"/>
                </a:cubicBezTo>
                <a:cubicBezTo>
                  <a:pt x="2146" y="1225"/>
                  <a:pt x="2146" y="635"/>
                  <a:pt x="1786" y="275"/>
                </a:cubicBezTo>
                <a:cubicBezTo>
                  <a:pt x="1613" y="102"/>
                  <a:pt x="1368" y="1"/>
                  <a:pt x="112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7"/>
          <p:cNvSpPr/>
          <p:nvPr/>
        </p:nvSpPr>
        <p:spPr>
          <a:xfrm rot="10800000">
            <a:off x="7143859" y="4745675"/>
            <a:ext cx="94119" cy="70317"/>
          </a:xfrm>
          <a:custGeom>
            <a:avLst/>
            <a:gdLst/>
            <a:ahLst/>
            <a:cxnLst/>
            <a:rect l="l" t="t" r="r" b="b"/>
            <a:pathLst>
              <a:path w="2507" h="1873" extrusionOk="0">
                <a:moveTo>
                  <a:pt x="1254" y="0"/>
                </a:moveTo>
                <a:cubicBezTo>
                  <a:pt x="418" y="0"/>
                  <a:pt x="1" y="1023"/>
                  <a:pt x="591" y="1613"/>
                </a:cubicBezTo>
                <a:cubicBezTo>
                  <a:pt x="778" y="1786"/>
                  <a:pt x="1016" y="1873"/>
                  <a:pt x="1254" y="1873"/>
                </a:cubicBezTo>
                <a:cubicBezTo>
                  <a:pt x="1491" y="1873"/>
                  <a:pt x="1729" y="1786"/>
                  <a:pt x="1916" y="1613"/>
                </a:cubicBezTo>
                <a:cubicBezTo>
                  <a:pt x="2507" y="1023"/>
                  <a:pt x="2089" y="0"/>
                  <a:pt x="12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7"/>
          <p:cNvSpPr/>
          <p:nvPr/>
        </p:nvSpPr>
        <p:spPr>
          <a:xfrm rot="10800000">
            <a:off x="7267150" y="4014784"/>
            <a:ext cx="317947" cy="297674"/>
          </a:xfrm>
          <a:custGeom>
            <a:avLst/>
            <a:gdLst/>
            <a:ahLst/>
            <a:cxnLst/>
            <a:rect l="l" t="t" r="r" b="b"/>
            <a:pathLst>
              <a:path w="8469" h="7929" extrusionOk="0">
                <a:moveTo>
                  <a:pt x="5380" y="0"/>
                </a:moveTo>
                <a:cubicBezTo>
                  <a:pt x="4668" y="0"/>
                  <a:pt x="3957" y="267"/>
                  <a:pt x="3414" y="803"/>
                </a:cubicBezTo>
                <a:lnTo>
                  <a:pt x="1095" y="3122"/>
                </a:lnTo>
                <a:cubicBezTo>
                  <a:pt x="1" y="4217"/>
                  <a:pt x="1" y="6002"/>
                  <a:pt x="1095" y="7097"/>
                </a:cubicBezTo>
                <a:cubicBezTo>
                  <a:pt x="1642" y="7651"/>
                  <a:pt x="2362" y="7929"/>
                  <a:pt x="3084" y="7929"/>
                </a:cubicBezTo>
                <a:cubicBezTo>
                  <a:pt x="3806" y="7929"/>
                  <a:pt x="4530" y="7651"/>
                  <a:pt x="5084" y="7097"/>
                </a:cubicBezTo>
                <a:lnTo>
                  <a:pt x="7389" y="4793"/>
                </a:lnTo>
                <a:cubicBezTo>
                  <a:pt x="8469" y="3684"/>
                  <a:pt x="8455" y="1912"/>
                  <a:pt x="7374" y="818"/>
                </a:cubicBezTo>
                <a:cubicBezTo>
                  <a:pt x="6823" y="274"/>
                  <a:pt x="6101" y="0"/>
                  <a:pt x="53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7"/>
          <p:cNvSpPr/>
          <p:nvPr/>
        </p:nvSpPr>
        <p:spPr>
          <a:xfrm rot="10800000">
            <a:off x="7579129" y="3799433"/>
            <a:ext cx="211439" cy="211439"/>
          </a:xfrm>
          <a:custGeom>
            <a:avLst/>
            <a:gdLst/>
            <a:ahLst/>
            <a:cxnLst/>
            <a:rect l="l" t="t" r="r" b="b"/>
            <a:pathLst>
              <a:path w="5632" h="5632" extrusionOk="0">
                <a:moveTo>
                  <a:pt x="2824" y="0"/>
                </a:moveTo>
                <a:cubicBezTo>
                  <a:pt x="1268" y="0"/>
                  <a:pt x="1" y="1253"/>
                  <a:pt x="1" y="2823"/>
                </a:cubicBezTo>
                <a:cubicBezTo>
                  <a:pt x="1" y="4378"/>
                  <a:pt x="1268" y="5631"/>
                  <a:pt x="2824" y="5631"/>
                </a:cubicBezTo>
                <a:cubicBezTo>
                  <a:pt x="4379" y="5631"/>
                  <a:pt x="5632" y="4378"/>
                  <a:pt x="5632" y="2823"/>
                </a:cubicBezTo>
                <a:cubicBezTo>
                  <a:pt x="5632" y="1253"/>
                  <a:pt x="4379" y="0"/>
                  <a:pt x="28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7"/>
          <p:cNvSpPr/>
          <p:nvPr/>
        </p:nvSpPr>
        <p:spPr>
          <a:xfrm rot="10800000">
            <a:off x="3932968" y="1929872"/>
            <a:ext cx="585513" cy="574175"/>
          </a:xfrm>
          <a:custGeom>
            <a:avLst/>
            <a:gdLst/>
            <a:ahLst/>
            <a:cxnLst/>
            <a:rect l="l" t="t" r="r" b="b"/>
            <a:pathLst>
              <a:path w="15596" h="15294" extrusionOk="0">
                <a:moveTo>
                  <a:pt x="15067" y="1"/>
                </a:moveTo>
                <a:cubicBezTo>
                  <a:pt x="14981" y="1"/>
                  <a:pt x="14892" y="34"/>
                  <a:pt x="14811" y="115"/>
                </a:cubicBezTo>
                <a:lnTo>
                  <a:pt x="265" y="14661"/>
                </a:lnTo>
                <a:cubicBezTo>
                  <a:pt x="0" y="14926"/>
                  <a:pt x="244" y="15293"/>
                  <a:pt x="528" y="15293"/>
                </a:cubicBezTo>
                <a:cubicBezTo>
                  <a:pt x="614" y="15293"/>
                  <a:pt x="704" y="15260"/>
                  <a:pt x="784" y="15179"/>
                </a:cubicBezTo>
                <a:lnTo>
                  <a:pt x="15330" y="633"/>
                </a:lnTo>
                <a:cubicBezTo>
                  <a:pt x="15595" y="368"/>
                  <a:pt x="15351" y="1"/>
                  <a:pt x="150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7"/>
          <p:cNvSpPr/>
          <p:nvPr/>
        </p:nvSpPr>
        <p:spPr>
          <a:xfrm rot="10800000">
            <a:off x="3932977" y="1371481"/>
            <a:ext cx="1989346" cy="1930743"/>
          </a:xfrm>
          <a:custGeom>
            <a:avLst/>
            <a:gdLst/>
            <a:ahLst/>
            <a:cxnLst/>
            <a:rect l="l" t="t" r="r" b="b"/>
            <a:pathLst>
              <a:path w="27228" h="26425" extrusionOk="0">
                <a:moveTo>
                  <a:pt x="23632" y="1"/>
                </a:moveTo>
                <a:cubicBezTo>
                  <a:pt x="23576" y="1"/>
                  <a:pt x="23519" y="3"/>
                  <a:pt x="23461" y="8"/>
                </a:cubicBezTo>
                <a:lnTo>
                  <a:pt x="23432" y="8"/>
                </a:lnTo>
                <a:cubicBezTo>
                  <a:pt x="23015" y="37"/>
                  <a:pt x="22611" y="224"/>
                  <a:pt x="22323" y="527"/>
                </a:cubicBezTo>
                <a:lnTo>
                  <a:pt x="548" y="22504"/>
                </a:lnTo>
                <a:cubicBezTo>
                  <a:pt x="187" y="22864"/>
                  <a:pt x="0" y="23368"/>
                  <a:pt x="43" y="23873"/>
                </a:cubicBezTo>
                <a:cubicBezTo>
                  <a:pt x="129" y="24858"/>
                  <a:pt x="955" y="25469"/>
                  <a:pt x="1810" y="25469"/>
                </a:cubicBezTo>
                <a:cubicBezTo>
                  <a:pt x="2255" y="25469"/>
                  <a:pt x="2708" y="25303"/>
                  <a:pt x="3068" y="24938"/>
                </a:cubicBezTo>
                <a:lnTo>
                  <a:pt x="5444" y="22548"/>
                </a:lnTo>
                <a:cubicBezTo>
                  <a:pt x="5598" y="22394"/>
                  <a:pt x="5801" y="22318"/>
                  <a:pt x="6003" y="22318"/>
                </a:cubicBezTo>
                <a:cubicBezTo>
                  <a:pt x="6179" y="22318"/>
                  <a:pt x="6355" y="22376"/>
                  <a:pt x="6496" y="22490"/>
                </a:cubicBezTo>
                <a:cubicBezTo>
                  <a:pt x="6841" y="22778"/>
                  <a:pt x="6870" y="23296"/>
                  <a:pt x="6553" y="23613"/>
                </a:cubicBezTo>
                <a:lnTo>
                  <a:pt x="6193" y="23973"/>
                </a:lnTo>
                <a:cubicBezTo>
                  <a:pt x="5891" y="24276"/>
                  <a:pt x="5747" y="24679"/>
                  <a:pt x="5775" y="25111"/>
                </a:cubicBezTo>
                <a:cubicBezTo>
                  <a:pt x="5861" y="25918"/>
                  <a:pt x="6547" y="26425"/>
                  <a:pt x="7252" y="26425"/>
                </a:cubicBezTo>
                <a:cubicBezTo>
                  <a:pt x="7617" y="26425"/>
                  <a:pt x="7987" y="26289"/>
                  <a:pt x="8281" y="25990"/>
                </a:cubicBezTo>
                <a:lnTo>
                  <a:pt x="26327" y="7785"/>
                </a:lnTo>
                <a:cubicBezTo>
                  <a:pt x="27228" y="6871"/>
                  <a:pt x="26556" y="5344"/>
                  <a:pt x="25311" y="5344"/>
                </a:cubicBezTo>
                <a:cubicBezTo>
                  <a:pt x="25262" y="5344"/>
                  <a:pt x="25212" y="5347"/>
                  <a:pt x="25161" y="5351"/>
                </a:cubicBezTo>
                <a:lnTo>
                  <a:pt x="25132" y="5351"/>
                </a:lnTo>
                <a:cubicBezTo>
                  <a:pt x="24786" y="5380"/>
                  <a:pt x="24469" y="5524"/>
                  <a:pt x="24224" y="5769"/>
                </a:cubicBezTo>
                <a:lnTo>
                  <a:pt x="23288" y="6705"/>
                </a:lnTo>
                <a:cubicBezTo>
                  <a:pt x="23133" y="6861"/>
                  <a:pt x="22931" y="6941"/>
                  <a:pt x="22731" y="6941"/>
                </a:cubicBezTo>
                <a:cubicBezTo>
                  <a:pt x="22561" y="6941"/>
                  <a:pt x="22391" y="6882"/>
                  <a:pt x="22251" y="6763"/>
                </a:cubicBezTo>
                <a:cubicBezTo>
                  <a:pt x="21906" y="6475"/>
                  <a:pt x="21877" y="5971"/>
                  <a:pt x="22194" y="5654"/>
                </a:cubicBezTo>
                <a:lnTo>
                  <a:pt x="24873" y="2961"/>
                </a:lnTo>
                <a:cubicBezTo>
                  <a:pt x="25984" y="1836"/>
                  <a:pt x="25153" y="1"/>
                  <a:pt x="236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7"/>
          <p:cNvSpPr/>
          <p:nvPr/>
        </p:nvSpPr>
        <p:spPr>
          <a:xfrm rot="10800000">
            <a:off x="4774347" y="507805"/>
            <a:ext cx="1486458" cy="1742685"/>
          </a:xfrm>
          <a:custGeom>
            <a:avLst/>
            <a:gdLst/>
            <a:ahLst/>
            <a:cxnLst/>
            <a:rect l="l" t="t" r="r" b="b"/>
            <a:pathLst>
              <a:path w="24528" h="28756" extrusionOk="0">
                <a:moveTo>
                  <a:pt x="21781" y="1"/>
                </a:moveTo>
                <a:cubicBezTo>
                  <a:pt x="21700" y="1"/>
                  <a:pt x="21616" y="6"/>
                  <a:pt x="21532" y="16"/>
                </a:cubicBezTo>
                <a:cubicBezTo>
                  <a:pt x="21100" y="60"/>
                  <a:pt x="20711" y="247"/>
                  <a:pt x="20423" y="549"/>
                </a:cubicBezTo>
                <a:lnTo>
                  <a:pt x="4940" y="16032"/>
                </a:lnTo>
                <a:cubicBezTo>
                  <a:pt x="4292" y="16737"/>
                  <a:pt x="4278" y="17817"/>
                  <a:pt x="4897" y="18538"/>
                </a:cubicBezTo>
                <a:cubicBezTo>
                  <a:pt x="5269" y="18969"/>
                  <a:pt x="5800" y="19199"/>
                  <a:pt x="6341" y="19199"/>
                </a:cubicBezTo>
                <a:cubicBezTo>
                  <a:pt x="6701" y="19199"/>
                  <a:pt x="7066" y="19097"/>
                  <a:pt x="7389" y="18883"/>
                </a:cubicBezTo>
                <a:lnTo>
                  <a:pt x="7389" y="18883"/>
                </a:lnTo>
                <a:lnTo>
                  <a:pt x="721" y="25551"/>
                </a:lnTo>
                <a:cubicBezTo>
                  <a:pt x="1" y="26286"/>
                  <a:pt x="15" y="27467"/>
                  <a:pt x="749" y="28201"/>
                </a:cubicBezTo>
                <a:cubicBezTo>
                  <a:pt x="1113" y="28572"/>
                  <a:pt x="1594" y="28756"/>
                  <a:pt x="2078" y="28756"/>
                </a:cubicBezTo>
                <a:cubicBezTo>
                  <a:pt x="2552" y="28756"/>
                  <a:pt x="3029" y="28579"/>
                  <a:pt x="3399" y="28230"/>
                </a:cubicBezTo>
                <a:lnTo>
                  <a:pt x="5704" y="25911"/>
                </a:lnTo>
                <a:lnTo>
                  <a:pt x="5704" y="25911"/>
                </a:lnTo>
                <a:cubicBezTo>
                  <a:pt x="5159" y="27306"/>
                  <a:pt x="6285" y="28517"/>
                  <a:pt x="7499" y="28517"/>
                </a:cubicBezTo>
                <a:cubicBezTo>
                  <a:pt x="7953" y="28517"/>
                  <a:pt x="8419" y="28348"/>
                  <a:pt x="8815" y="27956"/>
                </a:cubicBezTo>
                <a:lnTo>
                  <a:pt x="23793" y="12964"/>
                </a:lnTo>
                <a:cubicBezTo>
                  <a:pt x="24527" y="12229"/>
                  <a:pt x="24527" y="11034"/>
                  <a:pt x="23793" y="10300"/>
                </a:cubicBezTo>
                <a:cubicBezTo>
                  <a:pt x="23425" y="9925"/>
                  <a:pt x="22943" y="9738"/>
                  <a:pt x="22459" y="9738"/>
                </a:cubicBezTo>
                <a:cubicBezTo>
                  <a:pt x="21974" y="9738"/>
                  <a:pt x="21488" y="9925"/>
                  <a:pt x="21114" y="10300"/>
                </a:cubicBezTo>
                <a:lnTo>
                  <a:pt x="19818" y="11596"/>
                </a:lnTo>
                <a:cubicBezTo>
                  <a:pt x="19571" y="11694"/>
                  <a:pt x="19327" y="11739"/>
                  <a:pt x="19093" y="11739"/>
                </a:cubicBezTo>
                <a:cubicBezTo>
                  <a:pt x="17690" y="11739"/>
                  <a:pt x="16653" y="10121"/>
                  <a:pt x="17542" y="8787"/>
                </a:cubicBezTo>
                <a:lnTo>
                  <a:pt x="23159" y="3156"/>
                </a:lnTo>
                <a:cubicBezTo>
                  <a:pt x="24282" y="1924"/>
                  <a:pt x="23360" y="1"/>
                  <a:pt x="2178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7"/>
          <p:cNvSpPr/>
          <p:nvPr/>
        </p:nvSpPr>
        <p:spPr>
          <a:xfrm rot="10800000">
            <a:off x="6406546" y="459550"/>
            <a:ext cx="794154" cy="703800"/>
          </a:xfrm>
          <a:custGeom>
            <a:avLst/>
            <a:gdLst/>
            <a:ahLst/>
            <a:cxnLst/>
            <a:rect l="l" t="t" r="r" b="b"/>
            <a:pathLst>
              <a:path w="11285" h="10000" extrusionOk="0">
                <a:moveTo>
                  <a:pt x="8388" y="0"/>
                </a:moveTo>
                <a:cubicBezTo>
                  <a:pt x="7775" y="0"/>
                  <a:pt x="7153" y="231"/>
                  <a:pt x="6664" y="720"/>
                </a:cubicBezTo>
                <a:cubicBezTo>
                  <a:pt x="6174" y="1195"/>
                  <a:pt x="5930" y="1872"/>
                  <a:pt x="5958" y="2563"/>
                </a:cubicBezTo>
                <a:cubicBezTo>
                  <a:pt x="5958" y="2650"/>
                  <a:pt x="5973" y="2751"/>
                  <a:pt x="5987" y="2837"/>
                </a:cubicBezTo>
                <a:cubicBezTo>
                  <a:pt x="6002" y="2866"/>
                  <a:pt x="6002" y="2895"/>
                  <a:pt x="6002" y="2924"/>
                </a:cubicBezTo>
                <a:cubicBezTo>
                  <a:pt x="6201" y="4132"/>
                  <a:pt x="5249" y="5194"/>
                  <a:pt x="4072" y="5194"/>
                </a:cubicBezTo>
                <a:cubicBezTo>
                  <a:pt x="3972" y="5194"/>
                  <a:pt x="3871" y="5186"/>
                  <a:pt x="3769" y="5170"/>
                </a:cubicBezTo>
                <a:lnTo>
                  <a:pt x="3668" y="5156"/>
                </a:lnTo>
                <a:cubicBezTo>
                  <a:pt x="3582" y="5141"/>
                  <a:pt x="3496" y="5127"/>
                  <a:pt x="3395" y="5127"/>
                </a:cubicBezTo>
                <a:cubicBezTo>
                  <a:pt x="3349" y="5125"/>
                  <a:pt x="3303" y="5123"/>
                  <a:pt x="3258" y="5123"/>
                </a:cubicBezTo>
                <a:cubicBezTo>
                  <a:pt x="1128" y="5123"/>
                  <a:pt x="0" y="7738"/>
                  <a:pt x="1551" y="9275"/>
                </a:cubicBezTo>
                <a:cubicBezTo>
                  <a:pt x="2052" y="9776"/>
                  <a:pt x="2665" y="9999"/>
                  <a:pt x="3264" y="9999"/>
                </a:cubicBezTo>
                <a:cubicBezTo>
                  <a:pt x="4558" y="9999"/>
                  <a:pt x="5792" y="8958"/>
                  <a:pt x="5713" y="7431"/>
                </a:cubicBezTo>
                <a:cubicBezTo>
                  <a:pt x="5699" y="7345"/>
                  <a:pt x="5699" y="7259"/>
                  <a:pt x="5685" y="7172"/>
                </a:cubicBezTo>
                <a:cubicBezTo>
                  <a:pt x="5685" y="7129"/>
                  <a:pt x="5656" y="7086"/>
                  <a:pt x="5656" y="7043"/>
                </a:cubicBezTo>
                <a:cubicBezTo>
                  <a:pt x="5470" y="5848"/>
                  <a:pt x="6421" y="4801"/>
                  <a:pt x="7585" y="4801"/>
                </a:cubicBezTo>
                <a:cubicBezTo>
                  <a:pt x="7685" y="4801"/>
                  <a:pt x="7786" y="4809"/>
                  <a:pt x="7888" y="4825"/>
                </a:cubicBezTo>
                <a:lnTo>
                  <a:pt x="8003" y="4839"/>
                </a:lnTo>
                <a:cubicBezTo>
                  <a:pt x="8090" y="4853"/>
                  <a:pt x="8176" y="4868"/>
                  <a:pt x="8263" y="4868"/>
                </a:cubicBezTo>
                <a:cubicBezTo>
                  <a:pt x="8311" y="4871"/>
                  <a:pt x="8359" y="4872"/>
                  <a:pt x="8407" y="4872"/>
                </a:cubicBezTo>
                <a:cubicBezTo>
                  <a:pt x="10089" y="4872"/>
                  <a:pt x="11284" y="3166"/>
                  <a:pt x="10668" y="1570"/>
                </a:cubicBezTo>
                <a:cubicBezTo>
                  <a:pt x="10282" y="560"/>
                  <a:pt x="9345" y="0"/>
                  <a:pt x="838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7"/>
          <p:cNvSpPr/>
          <p:nvPr/>
        </p:nvSpPr>
        <p:spPr>
          <a:xfrm>
            <a:off x="7077397" y="1771805"/>
            <a:ext cx="1486458" cy="1742685"/>
          </a:xfrm>
          <a:custGeom>
            <a:avLst/>
            <a:gdLst/>
            <a:ahLst/>
            <a:cxnLst/>
            <a:rect l="l" t="t" r="r" b="b"/>
            <a:pathLst>
              <a:path w="24528" h="28756" extrusionOk="0">
                <a:moveTo>
                  <a:pt x="21781" y="1"/>
                </a:moveTo>
                <a:cubicBezTo>
                  <a:pt x="21700" y="1"/>
                  <a:pt x="21616" y="6"/>
                  <a:pt x="21532" y="16"/>
                </a:cubicBezTo>
                <a:cubicBezTo>
                  <a:pt x="21100" y="60"/>
                  <a:pt x="20711" y="247"/>
                  <a:pt x="20423" y="549"/>
                </a:cubicBezTo>
                <a:lnTo>
                  <a:pt x="4940" y="16032"/>
                </a:lnTo>
                <a:cubicBezTo>
                  <a:pt x="4292" y="16737"/>
                  <a:pt x="4278" y="17817"/>
                  <a:pt x="4897" y="18538"/>
                </a:cubicBezTo>
                <a:cubicBezTo>
                  <a:pt x="5269" y="18969"/>
                  <a:pt x="5800" y="19199"/>
                  <a:pt x="6341" y="19199"/>
                </a:cubicBezTo>
                <a:cubicBezTo>
                  <a:pt x="6701" y="19199"/>
                  <a:pt x="7066" y="19097"/>
                  <a:pt x="7389" y="18883"/>
                </a:cubicBezTo>
                <a:lnTo>
                  <a:pt x="7389" y="18883"/>
                </a:lnTo>
                <a:lnTo>
                  <a:pt x="721" y="25551"/>
                </a:lnTo>
                <a:cubicBezTo>
                  <a:pt x="1" y="26286"/>
                  <a:pt x="15" y="27467"/>
                  <a:pt x="749" y="28201"/>
                </a:cubicBezTo>
                <a:cubicBezTo>
                  <a:pt x="1113" y="28572"/>
                  <a:pt x="1594" y="28756"/>
                  <a:pt x="2078" y="28756"/>
                </a:cubicBezTo>
                <a:cubicBezTo>
                  <a:pt x="2552" y="28756"/>
                  <a:pt x="3029" y="28579"/>
                  <a:pt x="3399" y="28230"/>
                </a:cubicBezTo>
                <a:lnTo>
                  <a:pt x="5704" y="25911"/>
                </a:lnTo>
                <a:lnTo>
                  <a:pt x="5704" y="25911"/>
                </a:lnTo>
                <a:cubicBezTo>
                  <a:pt x="5159" y="27306"/>
                  <a:pt x="6285" y="28517"/>
                  <a:pt x="7499" y="28517"/>
                </a:cubicBezTo>
                <a:cubicBezTo>
                  <a:pt x="7953" y="28517"/>
                  <a:pt x="8419" y="28348"/>
                  <a:pt x="8815" y="27956"/>
                </a:cubicBezTo>
                <a:lnTo>
                  <a:pt x="23793" y="12964"/>
                </a:lnTo>
                <a:cubicBezTo>
                  <a:pt x="24527" y="12229"/>
                  <a:pt x="24527" y="11034"/>
                  <a:pt x="23793" y="10300"/>
                </a:cubicBezTo>
                <a:cubicBezTo>
                  <a:pt x="23425" y="9925"/>
                  <a:pt x="22943" y="9738"/>
                  <a:pt x="22459" y="9738"/>
                </a:cubicBezTo>
                <a:cubicBezTo>
                  <a:pt x="21974" y="9738"/>
                  <a:pt x="21488" y="9925"/>
                  <a:pt x="21114" y="10300"/>
                </a:cubicBezTo>
                <a:lnTo>
                  <a:pt x="19818" y="11596"/>
                </a:lnTo>
                <a:cubicBezTo>
                  <a:pt x="19571" y="11694"/>
                  <a:pt x="19327" y="11739"/>
                  <a:pt x="19093" y="11739"/>
                </a:cubicBezTo>
                <a:cubicBezTo>
                  <a:pt x="17690" y="11739"/>
                  <a:pt x="16653" y="10121"/>
                  <a:pt x="17542" y="8787"/>
                </a:cubicBezTo>
                <a:lnTo>
                  <a:pt x="23159" y="3156"/>
                </a:lnTo>
                <a:cubicBezTo>
                  <a:pt x="24282" y="1924"/>
                  <a:pt x="23360" y="1"/>
                  <a:pt x="217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7"/>
          <p:cNvSpPr/>
          <p:nvPr/>
        </p:nvSpPr>
        <p:spPr>
          <a:xfrm rot="10800000">
            <a:off x="4910956" y="1316011"/>
            <a:ext cx="3090471" cy="2781034"/>
          </a:xfrm>
          <a:custGeom>
            <a:avLst/>
            <a:gdLst/>
            <a:ahLst/>
            <a:cxnLst/>
            <a:rect l="l" t="t" r="r" b="b"/>
            <a:pathLst>
              <a:path w="48867" h="44509" extrusionOk="0">
                <a:moveTo>
                  <a:pt x="40931" y="0"/>
                </a:moveTo>
                <a:cubicBezTo>
                  <a:pt x="40538" y="0"/>
                  <a:pt x="40146" y="148"/>
                  <a:pt x="39851" y="443"/>
                </a:cubicBezTo>
                <a:lnTo>
                  <a:pt x="29625" y="10668"/>
                </a:lnTo>
                <a:cubicBezTo>
                  <a:pt x="29481" y="10813"/>
                  <a:pt x="29294" y="10885"/>
                  <a:pt x="29107" y="10885"/>
                </a:cubicBezTo>
                <a:cubicBezTo>
                  <a:pt x="28919" y="10885"/>
                  <a:pt x="28732" y="10813"/>
                  <a:pt x="28588" y="10668"/>
                </a:cubicBezTo>
                <a:cubicBezTo>
                  <a:pt x="28300" y="10380"/>
                  <a:pt x="28300" y="9905"/>
                  <a:pt x="28588" y="9617"/>
                </a:cubicBezTo>
                <a:lnTo>
                  <a:pt x="29856" y="8350"/>
                </a:lnTo>
                <a:cubicBezTo>
                  <a:pt x="30331" y="7874"/>
                  <a:pt x="30360" y="7111"/>
                  <a:pt x="29913" y="6607"/>
                </a:cubicBezTo>
                <a:cubicBezTo>
                  <a:pt x="29679" y="6351"/>
                  <a:pt x="29357" y="6225"/>
                  <a:pt x="29033" y="6225"/>
                </a:cubicBezTo>
                <a:cubicBezTo>
                  <a:pt x="28719" y="6225"/>
                  <a:pt x="28405" y="6344"/>
                  <a:pt x="28170" y="6578"/>
                </a:cubicBezTo>
                <a:lnTo>
                  <a:pt x="504" y="34245"/>
                </a:lnTo>
                <a:cubicBezTo>
                  <a:pt x="29" y="34720"/>
                  <a:pt x="0" y="35469"/>
                  <a:pt x="447" y="35973"/>
                </a:cubicBezTo>
                <a:cubicBezTo>
                  <a:pt x="691" y="36240"/>
                  <a:pt x="1019" y="36373"/>
                  <a:pt x="1347" y="36373"/>
                </a:cubicBezTo>
                <a:cubicBezTo>
                  <a:pt x="1657" y="36373"/>
                  <a:pt x="1966" y="36254"/>
                  <a:pt x="2204" y="36016"/>
                </a:cubicBezTo>
                <a:lnTo>
                  <a:pt x="12847" y="25373"/>
                </a:lnTo>
                <a:cubicBezTo>
                  <a:pt x="13008" y="25208"/>
                  <a:pt x="13190" y="25139"/>
                  <a:pt x="13363" y="25139"/>
                </a:cubicBezTo>
                <a:cubicBezTo>
                  <a:pt x="13933" y="25139"/>
                  <a:pt x="14424" y="25880"/>
                  <a:pt x="13884" y="26410"/>
                </a:cubicBezTo>
                <a:lnTo>
                  <a:pt x="13308" y="26986"/>
                </a:lnTo>
                <a:cubicBezTo>
                  <a:pt x="12717" y="27591"/>
                  <a:pt x="12717" y="28556"/>
                  <a:pt x="13308" y="29146"/>
                </a:cubicBezTo>
                <a:cubicBezTo>
                  <a:pt x="13610" y="29442"/>
                  <a:pt x="14002" y="29589"/>
                  <a:pt x="14393" y="29589"/>
                </a:cubicBezTo>
                <a:cubicBezTo>
                  <a:pt x="14784" y="29589"/>
                  <a:pt x="15173" y="29442"/>
                  <a:pt x="15468" y="29146"/>
                </a:cubicBezTo>
                <a:lnTo>
                  <a:pt x="20120" y="24494"/>
                </a:lnTo>
                <a:cubicBezTo>
                  <a:pt x="20295" y="24332"/>
                  <a:pt x="20487" y="24263"/>
                  <a:pt x="20672" y="24263"/>
                </a:cubicBezTo>
                <a:cubicBezTo>
                  <a:pt x="21305" y="24263"/>
                  <a:pt x="21844" y="25073"/>
                  <a:pt x="21286" y="25675"/>
                </a:cubicBezTo>
                <a:lnTo>
                  <a:pt x="11234" y="35728"/>
                </a:lnTo>
                <a:cubicBezTo>
                  <a:pt x="10413" y="36535"/>
                  <a:pt x="10355" y="37845"/>
                  <a:pt x="11118" y="38709"/>
                </a:cubicBezTo>
                <a:cubicBezTo>
                  <a:pt x="11541" y="39169"/>
                  <a:pt x="12116" y="39399"/>
                  <a:pt x="12692" y="39399"/>
                </a:cubicBezTo>
                <a:cubicBezTo>
                  <a:pt x="13236" y="39399"/>
                  <a:pt x="13781" y="39194"/>
                  <a:pt x="14201" y="38781"/>
                </a:cubicBezTo>
                <a:lnTo>
                  <a:pt x="28891" y="24091"/>
                </a:lnTo>
                <a:cubicBezTo>
                  <a:pt x="29061" y="23921"/>
                  <a:pt x="29251" y="23850"/>
                  <a:pt x="29433" y="23850"/>
                </a:cubicBezTo>
                <a:cubicBezTo>
                  <a:pt x="30040" y="23850"/>
                  <a:pt x="30564" y="24636"/>
                  <a:pt x="30000" y="25200"/>
                </a:cubicBezTo>
                <a:lnTo>
                  <a:pt x="27695" y="27519"/>
                </a:lnTo>
                <a:cubicBezTo>
                  <a:pt x="26673" y="28556"/>
                  <a:pt x="26673" y="30226"/>
                  <a:pt x="27695" y="31249"/>
                </a:cubicBezTo>
                <a:cubicBezTo>
                  <a:pt x="28216" y="31769"/>
                  <a:pt x="28895" y="32029"/>
                  <a:pt x="29575" y="32029"/>
                </a:cubicBezTo>
                <a:cubicBezTo>
                  <a:pt x="30249" y="32029"/>
                  <a:pt x="30923" y="31773"/>
                  <a:pt x="31440" y="31263"/>
                </a:cubicBezTo>
                <a:lnTo>
                  <a:pt x="34536" y="28181"/>
                </a:lnTo>
                <a:cubicBezTo>
                  <a:pt x="34633" y="28088"/>
                  <a:pt x="34739" y="28049"/>
                  <a:pt x="34841" y="28049"/>
                </a:cubicBezTo>
                <a:cubicBezTo>
                  <a:pt x="35181" y="28049"/>
                  <a:pt x="35469" y="28483"/>
                  <a:pt x="35170" y="28815"/>
                </a:cubicBezTo>
                <a:lnTo>
                  <a:pt x="22035" y="41935"/>
                </a:lnTo>
                <a:cubicBezTo>
                  <a:pt x="21474" y="42540"/>
                  <a:pt x="21488" y="43476"/>
                  <a:pt x="22064" y="44067"/>
                </a:cubicBezTo>
                <a:cubicBezTo>
                  <a:pt x="22365" y="44360"/>
                  <a:pt x="22755" y="44508"/>
                  <a:pt x="23146" y="44508"/>
                </a:cubicBezTo>
                <a:cubicBezTo>
                  <a:pt x="23522" y="44508"/>
                  <a:pt x="23899" y="44371"/>
                  <a:pt x="24196" y="44096"/>
                </a:cubicBezTo>
                <a:lnTo>
                  <a:pt x="46346" y="21945"/>
                </a:lnTo>
                <a:cubicBezTo>
                  <a:pt x="46879" y="21340"/>
                  <a:pt x="46864" y="20419"/>
                  <a:pt x="46288" y="19843"/>
                </a:cubicBezTo>
                <a:cubicBezTo>
                  <a:pt x="45989" y="19551"/>
                  <a:pt x="45596" y="19403"/>
                  <a:pt x="45203" y="19403"/>
                </a:cubicBezTo>
                <a:cubicBezTo>
                  <a:pt x="44840" y="19403"/>
                  <a:pt x="44476" y="19529"/>
                  <a:pt x="44186" y="19785"/>
                </a:cubicBezTo>
                <a:lnTo>
                  <a:pt x="43005" y="20966"/>
                </a:lnTo>
                <a:cubicBezTo>
                  <a:pt x="42906" y="21071"/>
                  <a:pt x="42795" y="21115"/>
                  <a:pt x="42687" y="21115"/>
                </a:cubicBezTo>
                <a:cubicBezTo>
                  <a:pt x="42337" y="21115"/>
                  <a:pt x="42029" y="20652"/>
                  <a:pt x="42371" y="20332"/>
                </a:cubicBezTo>
                <a:lnTo>
                  <a:pt x="47786" y="14917"/>
                </a:lnTo>
                <a:cubicBezTo>
                  <a:pt x="48837" y="13866"/>
                  <a:pt x="48866" y="12109"/>
                  <a:pt x="47800" y="11086"/>
                </a:cubicBezTo>
                <a:cubicBezTo>
                  <a:pt x="47287" y="10587"/>
                  <a:pt x="46623" y="10339"/>
                  <a:pt x="45959" y="10339"/>
                </a:cubicBezTo>
                <a:cubicBezTo>
                  <a:pt x="45280" y="10339"/>
                  <a:pt x="44601" y="10598"/>
                  <a:pt x="44085" y="11115"/>
                </a:cubicBezTo>
                <a:lnTo>
                  <a:pt x="36380" y="18820"/>
                </a:lnTo>
                <a:cubicBezTo>
                  <a:pt x="36205" y="19012"/>
                  <a:pt x="36006" y="19091"/>
                  <a:pt x="35814" y="19091"/>
                </a:cubicBezTo>
                <a:cubicBezTo>
                  <a:pt x="35196" y="19091"/>
                  <a:pt x="34656" y="18271"/>
                  <a:pt x="35271" y="17711"/>
                </a:cubicBezTo>
                <a:lnTo>
                  <a:pt x="35602" y="17380"/>
                </a:lnTo>
                <a:cubicBezTo>
                  <a:pt x="36423" y="16573"/>
                  <a:pt x="36480" y="15263"/>
                  <a:pt x="35717" y="14399"/>
                </a:cubicBezTo>
                <a:cubicBezTo>
                  <a:pt x="35293" y="13938"/>
                  <a:pt x="34712" y="13703"/>
                  <a:pt x="34132" y="13703"/>
                </a:cubicBezTo>
                <a:cubicBezTo>
                  <a:pt x="33588" y="13703"/>
                  <a:pt x="33046" y="13909"/>
                  <a:pt x="32635" y="14327"/>
                </a:cubicBezTo>
                <a:lnTo>
                  <a:pt x="28718" y="18244"/>
                </a:lnTo>
                <a:cubicBezTo>
                  <a:pt x="28538" y="18408"/>
                  <a:pt x="28341" y="18477"/>
                  <a:pt x="28154" y="18477"/>
                </a:cubicBezTo>
                <a:cubicBezTo>
                  <a:pt x="27516" y="18477"/>
                  <a:pt x="26980" y="17678"/>
                  <a:pt x="27537" y="17077"/>
                </a:cubicBezTo>
                <a:lnTo>
                  <a:pt x="42011" y="2603"/>
                </a:lnTo>
                <a:cubicBezTo>
                  <a:pt x="42601" y="2013"/>
                  <a:pt x="42601" y="1048"/>
                  <a:pt x="42011" y="443"/>
                </a:cubicBezTo>
                <a:cubicBezTo>
                  <a:pt x="41716" y="148"/>
                  <a:pt x="41323" y="0"/>
                  <a:pt x="409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7"/>
          <p:cNvSpPr/>
          <p:nvPr/>
        </p:nvSpPr>
        <p:spPr>
          <a:xfrm rot="10800000">
            <a:off x="4518487" y="3951205"/>
            <a:ext cx="454587" cy="445750"/>
          </a:xfrm>
          <a:custGeom>
            <a:avLst/>
            <a:gdLst/>
            <a:ahLst/>
            <a:cxnLst/>
            <a:rect l="l" t="t" r="r" b="b"/>
            <a:pathLst>
              <a:path w="7188" h="7134" extrusionOk="0">
                <a:moveTo>
                  <a:pt x="6899" y="1"/>
                </a:moveTo>
                <a:cubicBezTo>
                  <a:pt x="6831" y="1"/>
                  <a:pt x="6763" y="29"/>
                  <a:pt x="6712" y="87"/>
                </a:cubicBezTo>
                <a:lnTo>
                  <a:pt x="102" y="6683"/>
                </a:lnTo>
                <a:cubicBezTo>
                  <a:pt x="1" y="6784"/>
                  <a:pt x="1" y="6957"/>
                  <a:pt x="102" y="7058"/>
                </a:cubicBezTo>
                <a:cubicBezTo>
                  <a:pt x="159" y="7108"/>
                  <a:pt x="231" y="7133"/>
                  <a:pt x="302" y="7133"/>
                </a:cubicBezTo>
                <a:cubicBezTo>
                  <a:pt x="372" y="7133"/>
                  <a:pt x="440" y="7108"/>
                  <a:pt x="491" y="7058"/>
                </a:cubicBezTo>
                <a:lnTo>
                  <a:pt x="7087" y="462"/>
                </a:lnTo>
                <a:cubicBezTo>
                  <a:pt x="7187" y="361"/>
                  <a:pt x="7187" y="188"/>
                  <a:pt x="7087" y="87"/>
                </a:cubicBezTo>
                <a:cubicBezTo>
                  <a:pt x="7036" y="29"/>
                  <a:pt x="6968" y="1"/>
                  <a:pt x="689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"/>
          <p:cNvSpPr/>
          <p:nvPr/>
        </p:nvSpPr>
        <p:spPr>
          <a:xfrm rot="10800000">
            <a:off x="6550044" y="1665203"/>
            <a:ext cx="207246" cy="148271"/>
          </a:xfrm>
          <a:custGeom>
            <a:avLst/>
            <a:gdLst/>
            <a:ahLst/>
            <a:cxnLst/>
            <a:rect l="l" t="t" r="r" b="b"/>
            <a:pathLst>
              <a:path w="3277" h="2373" extrusionOk="0">
                <a:moveTo>
                  <a:pt x="1657" y="1"/>
                </a:moveTo>
                <a:cubicBezTo>
                  <a:pt x="360" y="1"/>
                  <a:pt x="0" y="1787"/>
                  <a:pt x="1196" y="2277"/>
                </a:cubicBezTo>
                <a:cubicBezTo>
                  <a:pt x="1357" y="2343"/>
                  <a:pt x="1515" y="2372"/>
                  <a:pt x="1665" y="2372"/>
                </a:cubicBezTo>
                <a:cubicBezTo>
                  <a:pt x="2628" y="2372"/>
                  <a:pt x="3277" y="1144"/>
                  <a:pt x="2492" y="347"/>
                </a:cubicBezTo>
                <a:cubicBezTo>
                  <a:pt x="2261" y="131"/>
                  <a:pt x="1959" y="1"/>
                  <a:pt x="1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7"/>
          <p:cNvSpPr/>
          <p:nvPr/>
        </p:nvSpPr>
        <p:spPr>
          <a:xfrm rot="10800000">
            <a:off x="6407309" y="1806223"/>
            <a:ext cx="207625" cy="147646"/>
          </a:xfrm>
          <a:custGeom>
            <a:avLst/>
            <a:gdLst/>
            <a:ahLst/>
            <a:cxnLst/>
            <a:rect l="l" t="t" r="r" b="b"/>
            <a:pathLst>
              <a:path w="3283" h="2363" extrusionOk="0">
                <a:moveTo>
                  <a:pt x="1700" y="0"/>
                </a:moveTo>
                <a:cubicBezTo>
                  <a:pt x="1684" y="0"/>
                  <a:pt x="1668" y="1"/>
                  <a:pt x="1652" y="1"/>
                </a:cubicBezTo>
                <a:cubicBezTo>
                  <a:pt x="1647" y="1"/>
                  <a:pt x="1642" y="1"/>
                  <a:pt x="1637" y="1"/>
                </a:cubicBezTo>
                <a:cubicBezTo>
                  <a:pt x="353" y="1"/>
                  <a:pt x="1" y="1775"/>
                  <a:pt x="1191" y="2262"/>
                </a:cubicBezTo>
                <a:cubicBezTo>
                  <a:pt x="1355" y="2332"/>
                  <a:pt x="1516" y="2363"/>
                  <a:pt x="1669" y="2363"/>
                </a:cubicBezTo>
                <a:cubicBezTo>
                  <a:pt x="2631" y="2363"/>
                  <a:pt x="3283" y="1130"/>
                  <a:pt x="2488" y="347"/>
                </a:cubicBezTo>
                <a:cubicBezTo>
                  <a:pt x="2269" y="128"/>
                  <a:pt x="1998" y="0"/>
                  <a:pt x="17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7"/>
          <p:cNvSpPr/>
          <p:nvPr/>
        </p:nvSpPr>
        <p:spPr>
          <a:xfrm rot="10800000">
            <a:off x="6264511" y="1946556"/>
            <a:ext cx="206993" cy="148521"/>
          </a:xfrm>
          <a:custGeom>
            <a:avLst/>
            <a:gdLst/>
            <a:ahLst/>
            <a:cxnLst/>
            <a:rect l="l" t="t" r="r" b="b"/>
            <a:pathLst>
              <a:path w="3273" h="2377" extrusionOk="0">
                <a:moveTo>
                  <a:pt x="1601" y="1"/>
                </a:moveTo>
                <a:cubicBezTo>
                  <a:pt x="642" y="1"/>
                  <a:pt x="0" y="1236"/>
                  <a:pt x="796" y="2031"/>
                </a:cubicBezTo>
                <a:cubicBezTo>
                  <a:pt x="1012" y="2247"/>
                  <a:pt x="1314" y="2376"/>
                  <a:pt x="1631" y="2376"/>
                </a:cubicBezTo>
                <a:cubicBezTo>
                  <a:pt x="2927" y="2376"/>
                  <a:pt x="3273" y="591"/>
                  <a:pt x="2077" y="101"/>
                </a:cubicBezTo>
                <a:cubicBezTo>
                  <a:pt x="1913" y="32"/>
                  <a:pt x="1753" y="1"/>
                  <a:pt x="16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7"/>
          <p:cNvSpPr/>
          <p:nvPr/>
        </p:nvSpPr>
        <p:spPr>
          <a:xfrm rot="10800000">
            <a:off x="7675291" y="1672577"/>
            <a:ext cx="109915" cy="86663"/>
          </a:xfrm>
          <a:custGeom>
            <a:avLst/>
            <a:gdLst/>
            <a:ahLst/>
            <a:cxnLst/>
            <a:rect l="l" t="t" r="r" b="b"/>
            <a:pathLst>
              <a:path w="1738" h="1387" extrusionOk="0">
                <a:moveTo>
                  <a:pt x="993" y="0"/>
                </a:moveTo>
                <a:cubicBezTo>
                  <a:pt x="455" y="0"/>
                  <a:pt x="0" y="694"/>
                  <a:pt x="498" y="1192"/>
                </a:cubicBezTo>
                <a:cubicBezTo>
                  <a:pt x="635" y="1322"/>
                  <a:pt x="808" y="1387"/>
                  <a:pt x="983" y="1387"/>
                </a:cubicBezTo>
                <a:cubicBezTo>
                  <a:pt x="1157" y="1387"/>
                  <a:pt x="1334" y="1322"/>
                  <a:pt x="1478" y="1192"/>
                </a:cubicBezTo>
                <a:cubicBezTo>
                  <a:pt x="1737" y="933"/>
                  <a:pt x="1737" y="487"/>
                  <a:pt x="1478" y="213"/>
                </a:cubicBezTo>
                <a:cubicBezTo>
                  <a:pt x="1325" y="63"/>
                  <a:pt x="1155" y="0"/>
                  <a:pt x="99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7"/>
          <p:cNvSpPr/>
          <p:nvPr/>
        </p:nvSpPr>
        <p:spPr>
          <a:xfrm rot="10800000">
            <a:off x="7506818" y="1827343"/>
            <a:ext cx="117568" cy="85976"/>
          </a:xfrm>
          <a:custGeom>
            <a:avLst/>
            <a:gdLst/>
            <a:ahLst/>
            <a:cxnLst/>
            <a:rect l="l" t="t" r="r" b="b"/>
            <a:pathLst>
              <a:path w="1859" h="1376" extrusionOk="0">
                <a:moveTo>
                  <a:pt x="922" y="0"/>
                </a:moveTo>
                <a:cubicBezTo>
                  <a:pt x="317" y="0"/>
                  <a:pt x="1" y="735"/>
                  <a:pt x="447" y="1181"/>
                </a:cubicBezTo>
                <a:cubicBezTo>
                  <a:pt x="577" y="1311"/>
                  <a:pt x="749" y="1376"/>
                  <a:pt x="924" y="1376"/>
                </a:cubicBezTo>
                <a:cubicBezTo>
                  <a:pt x="1099" y="1376"/>
                  <a:pt x="1275" y="1311"/>
                  <a:pt x="1412" y="1181"/>
                </a:cubicBezTo>
                <a:cubicBezTo>
                  <a:pt x="1858" y="735"/>
                  <a:pt x="1542" y="0"/>
                  <a:pt x="9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7"/>
          <p:cNvSpPr/>
          <p:nvPr/>
        </p:nvSpPr>
        <p:spPr>
          <a:xfrm rot="10800000">
            <a:off x="7350170" y="1982297"/>
            <a:ext cx="116619" cy="86726"/>
          </a:xfrm>
          <a:custGeom>
            <a:avLst/>
            <a:gdLst/>
            <a:ahLst/>
            <a:cxnLst/>
            <a:rect l="l" t="t" r="r" b="b"/>
            <a:pathLst>
              <a:path w="1844" h="1388" extrusionOk="0">
                <a:moveTo>
                  <a:pt x="922" y="1"/>
                </a:moveTo>
                <a:cubicBezTo>
                  <a:pt x="303" y="1"/>
                  <a:pt x="0" y="750"/>
                  <a:pt x="432" y="1182"/>
                </a:cubicBezTo>
                <a:cubicBezTo>
                  <a:pt x="569" y="1319"/>
                  <a:pt x="745" y="1387"/>
                  <a:pt x="922" y="1387"/>
                </a:cubicBezTo>
                <a:cubicBezTo>
                  <a:pt x="1098" y="1387"/>
                  <a:pt x="1275" y="1319"/>
                  <a:pt x="1412" y="1182"/>
                </a:cubicBezTo>
                <a:cubicBezTo>
                  <a:pt x="1844" y="750"/>
                  <a:pt x="1541" y="1"/>
                  <a:pt x="92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7"/>
          <p:cNvSpPr/>
          <p:nvPr/>
        </p:nvSpPr>
        <p:spPr>
          <a:xfrm rot="10800000">
            <a:off x="7207183" y="2138688"/>
            <a:ext cx="87464" cy="83976"/>
          </a:xfrm>
          <a:custGeom>
            <a:avLst/>
            <a:gdLst/>
            <a:ahLst/>
            <a:cxnLst/>
            <a:rect l="l" t="t" r="r" b="b"/>
            <a:pathLst>
              <a:path w="1383" h="1344" extrusionOk="0">
                <a:moveTo>
                  <a:pt x="686" y="1"/>
                </a:moveTo>
                <a:cubicBezTo>
                  <a:pt x="353" y="1"/>
                  <a:pt x="22" y="220"/>
                  <a:pt x="0" y="660"/>
                </a:cubicBezTo>
                <a:cubicBezTo>
                  <a:pt x="0" y="847"/>
                  <a:pt x="72" y="1020"/>
                  <a:pt x="202" y="1149"/>
                </a:cubicBezTo>
                <a:cubicBezTo>
                  <a:pt x="339" y="1279"/>
                  <a:pt x="511" y="1344"/>
                  <a:pt x="686" y="1344"/>
                </a:cubicBezTo>
                <a:cubicBezTo>
                  <a:pt x="861" y="1344"/>
                  <a:pt x="1037" y="1279"/>
                  <a:pt x="1181" y="1149"/>
                </a:cubicBezTo>
                <a:cubicBezTo>
                  <a:pt x="1296" y="1020"/>
                  <a:pt x="1368" y="847"/>
                  <a:pt x="1383" y="660"/>
                </a:cubicBezTo>
                <a:cubicBezTo>
                  <a:pt x="1354" y="220"/>
                  <a:pt x="1019" y="1"/>
                  <a:pt x="68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7"/>
          <p:cNvSpPr/>
          <p:nvPr/>
        </p:nvSpPr>
        <p:spPr>
          <a:xfrm rot="10800000">
            <a:off x="5326399" y="3510717"/>
            <a:ext cx="95686" cy="85351"/>
          </a:xfrm>
          <a:custGeom>
            <a:avLst/>
            <a:gdLst/>
            <a:ahLst/>
            <a:cxnLst/>
            <a:rect l="l" t="t" r="r" b="b"/>
            <a:pathLst>
              <a:path w="1513" h="1366" extrusionOk="0">
                <a:moveTo>
                  <a:pt x="764" y="1"/>
                </a:moveTo>
                <a:cubicBezTo>
                  <a:pt x="577" y="1"/>
                  <a:pt x="404" y="73"/>
                  <a:pt x="274" y="202"/>
                </a:cubicBezTo>
                <a:cubicBezTo>
                  <a:pt x="1" y="461"/>
                  <a:pt x="1" y="908"/>
                  <a:pt x="274" y="1181"/>
                </a:cubicBezTo>
                <a:cubicBezTo>
                  <a:pt x="411" y="1304"/>
                  <a:pt x="588" y="1365"/>
                  <a:pt x="764" y="1365"/>
                </a:cubicBezTo>
                <a:cubicBezTo>
                  <a:pt x="940" y="1365"/>
                  <a:pt x="1117" y="1304"/>
                  <a:pt x="1254" y="1181"/>
                </a:cubicBezTo>
                <a:cubicBezTo>
                  <a:pt x="1513" y="908"/>
                  <a:pt x="1513" y="476"/>
                  <a:pt x="1254" y="202"/>
                </a:cubicBezTo>
                <a:cubicBezTo>
                  <a:pt x="1124" y="73"/>
                  <a:pt x="951" y="1"/>
                  <a:pt x="7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7"/>
          <p:cNvSpPr/>
          <p:nvPr/>
        </p:nvSpPr>
        <p:spPr>
          <a:xfrm rot="10800000">
            <a:off x="5157861" y="3665734"/>
            <a:ext cx="117568" cy="86038"/>
          </a:xfrm>
          <a:custGeom>
            <a:avLst/>
            <a:gdLst/>
            <a:ahLst/>
            <a:cxnLst/>
            <a:rect l="l" t="t" r="r" b="b"/>
            <a:pathLst>
              <a:path w="1859" h="1377" extrusionOk="0">
                <a:moveTo>
                  <a:pt x="937" y="1"/>
                </a:moveTo>
                <a:cubicBezTo>
                  <a:pt x="317" y="1"/>
                  <a:pt x="0" y="750"/>
                  <a:pt x="447" y="1182"/>
                </a:cubicBezTo>
                <a:cubicBezTo>
                  <a:pt x="584" y="1312"/>
                  <a:pt x="760" y="1376"/>
                  <a:pt x="937" y="1376"/>
                </a:cubicBezTo>
                <a:cubicBezTo>
                  <a:pt x="1113" y="1376"/>
                  <a:pt x="1289" y="1312"/>
                  <a:pt x="1426" y="1182"/>
                </a:cubicBezTo>
                <a:cubicBezTo>
                  <a:pt x="1858" y="750"/>
                  <a:pt x="1541" y="1"/>
                  <a:pt x="9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7"/>
          <p:cNvSpPr/>
          <p:nvPr/>
        </p:nvSpPr>
        <p:spPr>
          <a:xfrm rot="10800000">
            <a:off x="4999379" y="3820125"/>
            <a:ext cx="121236" cy="87288"/>
          </a:xfrm>
          <a:custGeom>
            <a:avLst/>
            <a:gdLst/>
            <a:ahLst/>
            <a:cxnLst/>
            <a:rect l="l" t="t" r="r" b="b"/>
            <a:pathLst>
              <a:path w="1917" h="1397" extrusionOk="0">
                <a:moveTo>
                  <a:pt x="966" y="0"/>
                </a:moveTo>
                <a:cubicBezTo>
                  <a:pt x="217" y="0"/>
                  <a:pt x="1" y="1037"/>
                  <a:pt x="706" y="1340"/>
                </a:cubicBezTo>
                <a:cubicBezTo>
                  <a:pt x="800" y="1379"/>
                  <a:pt x="892" y="1396"/>
                  <a:pt x="979" y="1396"/>
                </a:cubicBezTo>
                <a:cubicBezTo>
                  <a:pt x="1537" y="1396"/>
                  <a:pt x="1916" y="677"/>
                  <a:pt x="1455" y="216"/>
                </a:cubicBezTo>
                <a:cubicBezTo>
                  <a:pt x="1326" y="72"/>
                  <a:pt x="1153" y="0"/>
                  <a:pt x="9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7"/>
          <p:cNvSpPr/>
          <p:nvPr/>
        </p:nvSpPr>
        <p:spPr>
          <a:xfrm rot="10800000">
            <a:off x="5473936" y="3221675"/>
            <a:ext cx="255057" cy="251992"/>
          </a:xfrm>
          <a:custGeom>
            <a:avLst/>
            <a:gdLst/>
            <a:ahLst/>
            <a:cxnLst/>
            <a:rect l="l" t="t" r="r" b="b"/>
            <a:pathLst>
              <a:path w="4033" h="4033" extrusionOk="0">
                <a:moveTo>
                  <a:pt x="2016" y="0"/>
                </a:moveTo>
                <a:cubicBezTo>
                  <a:pt x="893" y="0"/>
                  <a:pt x="0" y="893"/>
                  <a:pt x="0" y="2016"/>
                </a:cubicBezTo>
                <a:cubicBezTo>
                  <a:pt x="0" y="3125"/>
                  <a:pt x="893" y="4033"/>
                  <a:pt x="2016" y="4033"/>
                </a:cubicBezTo>
                <a:cubicBezTo>
                  <a:pt x="3125" y="4033"/>
                  <a:pt x="4033" y="3125"/>
                  <a:pt x="4033" y="2016"/>
                </a:cubicBezTo>
                <a:cubicBezTo>
                  <a:pt x="4033" y="893"/>
                  <a:pt x="3125" y="0"/>
                  <a:pt x="201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7"/>
          <p:cNvSpPr/>
          <p:nvPr/>
        </p:nvSpPr>
        <p:spPr>
          <a:xfrm rot="10800000">
            <a:off x="7346495" y="1240388"/>
            <a:ext cx="395392" cy="365085"/>
          </a:xfrm>
          <a:custGeom>
            <a:avLst/>
            <a:gdLst/>
            <a:ahLst/>
            <a:cxnLst/>
            <a:rect l="l" t="t" r="r" b="b"/>
            <a:pathLst>
              <a:path w="6252" h="5843" extrusionOk="0">
                <a:moveTo>
                  <a:pt x="3966" y="1"/>
                </a:moveTo>
                <a:cubicBezTo>
                  <a:pt x="3446" y="1"/>
                  <a:pt x="2926" y="191"/>
                  <a:pt x="2521" y="575"/>
                </a:cubicBezTo>
                <a:lnTo>
                  <a:pt x="822" y="2289"/>
                </a:lnTo>
                <a:cubicBezTo>
                  <a:pt x="1" y="3095"/>
                  <a:pt x="1" y="4420"/>
                  <a:pt x="822" y="5227"/>
                </a:cubicBezTo>
                <a:cubicBezTo>
                  <a:pt x="1225" y="5637"/>
                  <a:pt x="1758" y="5843"/>
                  <a:pt x="2291" y="5843"/>
                </a:cubicBezTo>
                <a:cubicBezTo>
                  <a:pt x="2823" y="5843"/>
                  <a:pt x="3356" y="5637"/>
                  <a:pt x="3760" y="5227"/>
                </a:cubicBezTo>
                <a:lnTo>
                  <a:pt x="5473" y="3527"/>
                </a:lnTo>
                <a:cubicBezTo>
                  <a:pt x="6251" y="2706"/>
                  <a:pt x="6237" y="1410"/>
                  <a:pt x="5445" y="604"/>
                </a:cubicBezTo>
                <a:cubicBezTo>
                  <a:pt x="5036" y="202"/>
                  <a:pt x="4501" y="1"/>
                  <a:pt x="3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7"/>
          <p:cNvSpPr/>
          <p:nvPr/>
        </p:nvSpPr>
        <p:spPr>
          <a:xfrm rot="10800000">
            <a:off x="4680756" y="2065047"/>
            <a:ext cx="723115" cy="704615"/>
          </a:xfrm>
          <a:custGeom>
            <a:avLst/>
            <a:gdLst/>
            <a:ahLst/>
            <a:cxnLst/>
            <a:rect l="l" t="t" r="r" b="b"/>
            <a:pathLst>
              <a:path w="11434" h="11277" extrusionOk="0">
                <a:moveTo>
                  <a:pt x="11038" y="1"/>
                </a:moveTo>
                <a:cubicBezTo>
                  <a:pt x="10973" y="1"/>
                  <a:pt x="10906" y="26"/>
                  <a:pt x="10845" y="86"/>
                </a:cubicBezTo>
                <a:lnTo>
                  <a:pt x="116" y="10816"/>
                </a:lnTo>
                <a:cubicBezTo>
                  <a:pt x="1" y="10931"/>
                  <a:pt x="1" y="11089"/>
                  <a:pt x="116" y="11205"/>
                </a:cubicBezTo>
                <a:cubicBezTo>
                  <a:pt x="159" y="11248"/>
                  <a:pt x="231" y="11277"/>
                  <a:pt x="303" y="11277"/>
                </a:cubicBezTo>
                <a:cubicBezTo>
                  <a:pt x="375" y="11277"/>
                  <a:pt x="447" y="11248"/>
                  <a:pt x="490" y="11205"/>
                </a:cubicBezTo>
                <a:lnTo>
                  <a:pt x="11234" y="461"/>
                </a:lnTo>
                <a:cubicBezTo>
                  <a:pt x="11433" y="273"/>
                  <a:pt x="11251" y="1"/>
                  <a:pt x="11038" y="1"/>
                </a:cubicBezTo>
                <a:close/>
              </a:path>
            </a:pathLst>
          </a:custGeom>
          <a:solidFill>
            <a:srgbClr val="733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7"/>
          <p:cNvSpPr/>
          <p:nvPr/>
        </p:nvSpPr>
        <p:spPr>
          <a:xfrm rot="10800000">
            <a:off x="5027646" y="4179141"/>
            <a:ext cx="201364" cy="198007"/>
          </a:xfrm>
          <a:custGeom>
            <a:avLst/>
            <a:gdLst/>
            <a:ahLst/>
            <a:cxnLst/>
            <a:rect l="l" t="t" r="r" b="b"/>
            <a:pathLst>
              <a:path w="3184" h="3169" extrusionOk="0">
                <a:moveTo>
                  <a:pt x="1585" y="1"/>
                </a:moveTo>
                <a:cubicBezTo>
                  <a:pt x="721" y="1"/>
                  <a:pt x="1" y="706"/>
                  <a:pt x="1" y="1585"/>
                </a:cubicBezTo>
                <a:cubicBezTo>
                  <a:pt x="1" y="2463"/>
                  <a:pt x="721" y="3169"/>
                  <a:pt x="1585" y="3169"/>
                </a:cubicBezTo>
                <a:cubicBezTo>
                  <a:pt x="2464" y="3169"/>
                  <a:pt x="3184" y="2463"/>
                  <a:pt x="3184" y="1585"/>
                </a:cubicBezTo>
                <a:cubicBezTo>
                  <a:pt x="3184" y="706"/>
                  <a:pt x="2464" y="1"/>
                  <a:pt x="15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7"/>
          <p:cNvSpPr/>
          <p:nvPr/>
        </p:nvSpPr>
        <p:spPr>
          <a:xfrm rot="10800000">
            <a:off x="4881877" y="4393267"/>
            <a:ext cx="148557" cy="109844"/>
          </a:xfrm>
          <a:custGeom>
            <a:avLst/>
            <a:gdLst/>
            <a:ahLst/>
            <a:cxnLst/>
            <a:rect l="l" t="t" r="r" b="b"/>
            <a:pathLst>
              <a:path w="2349" h="1758" extrusionOk="0">
                <a:moveTo>
                  <a:pt x="1182" y="0"/>
                </a:moveTo>
                <a:cubicBezTo>
                  <a:pt x="389" y="0"/>
                  <a:pt x="1" y="951"/>
                  <a:pt x="562" y="1498"/>
                </a:cubicBezTo>
                <a:cubicBezTo>
                  <a:pt x="728" y="1671"/>
                  <a:pt x="951" y="1757"/>
                  <a:pt x="1176" y="1757"/>
                </a:cubicBezTo>
                <a:cubicBezTo>
                  <a:pt x="1401" y="1757"/>
                  <a:pt x="1628" y="1671"/>
                  <a:pt x="1801" y="1498"/>
                </a:cubicBezTo>
                <a:cubicBezTo>
                  <a:pt x="2348" y="951"/>
                  <a:pt x="1959" y="0"/>
                  <a:pt x="11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7"/>
          <p:cNvSpPr/>
          <p:nvPr/>
        </p:nvSpPr>
        <p:spPr>
          <a:xfrm rot="10800000">
            <a:off x="5319692" y="2880654"/>
            <a:ext cx="207119" cy="148521"/>
          </a:xfrm>
          <a:custGeom>
            <a:avLst/>
            <a:gdLst/>
            <a:ahLst/>
            <a:cxnLst/>
            <a:rect l="l" t="t" r="r" b="b"/>
            <a:pathLst>
              <a:path w="3275" h="2377" extrusionOk="0">
                <a:moveTo>
                  <a:pt x="1657" y="1"/>
                </a:moveTo>
                <a:cubicBezTo>
                  <a:pt x="346" y="1"/>
                  <a:pt x="0" y="1787"/>
                  <a:pt x="1196" y="2276"/>
                </a:cubicBezTo>
                <a:cubicBezTo>
                  <a:pt x="1360" y="2345"/>
                  <a:pt x="1520" y="2377"/>
                  <a:pt x="1673" y="2377"/>
                </a:cubicBezTo>
                <a:cubicBezTo>
                  <a:pt x="2632" y="2377"/>
                  <a:pt x="3275" y="1142"/>
                  <a:pt x="2492" y="346"/>
                </a:cubicBezTo>
                <a:cubicBezTo>
                  <a:pt x="2262" y="116"/>
                  <a:pt x="1959" y="1"/>
                  <a:pt x="1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7"/>
          <p:cNvSpPr/>
          <p:nvPr/>
        </p:nvSpPr>
        <p:spPr>
          <a:xfrm rot="10800000">
            <a:off x="5177400" y="3021362"/>
            <a:ext cx="207056" cy="148208"/>
          </a:xfrm>
          <a:custGeom>
            <a:avLst/>
            <a:gdLst/>
            <a:ahLst/>
            <a:cxnLst/>
            <a:rect l="l" t="t" r="r" b="b"/>
            <a:pathLst>
              <a:path w="3274" h="2372" extrusionOk="0">
                <a:moveTo>
                  <a:pt x="1637" y="1"/>
                </a:moveTo>
                <a:cubicBezTo>
                  <a:pt x="353" y="1"/>
                  <a:pt x="1" y="1775"/>
                  <a:pt x="1192" y="2277"/>
                </a:cubicBezTo>
                <a:cubicBezTo>
                  <a:pt x="1352" y="2342"/>
                  <a:pt x="1508" y="2372"/>
                  <a:pt x="1658" y="2372"/>
                </a:cubicBezTo>
                <a:cubicBezTo>
                  <a:pt x="2623" y="2372"/>
                  <a:pt x="3273" y="1132"/>
                  <a:pt x="2488" y="347"/>
                </a:cubicBezTo>
                <a:cubicBezTo>
                  <a:pt x="2257" y="116"/>
                  <a:pt x="1955" y="1"/>
                  <a:pt x="1652" y="1"/>
                </a:cubicBezTo>
                <a:cubicBezTo>
                  <a:pt x="1647" y="1"/>
                  <a:pt x="1642" y="1"/>
                  <a:pt x="16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7"/>
          <p:cNvSpPr/>
          <p:nvPr/>
        </p:nvSpPr>
        <p:spPr>
          <a:xfrm rot="10800000">
            <a:off x="5037639" y="3162257"/>
            <a:ext cx="174929" cy="148146"/>
          </a:xfrm>
          <a:custGeom>
            <a:avLst/>
            <a:gdLst/>
            <a:ahLst/>
            <a:cxnLst/>
            <a:rect l="l" t="t" r="r" b="b"/>
            <a:pathLst>
              <a:path w="2766" h="2371" extrusionOk="0">
                <a:moveTo>
                  <a:pt x="1182" y="1"/>
                </a:moveTo>
                <a:cubicBezTo>
                  <a:pt x="577" y="1"/>
                  <a:pt x="0" y="471"/>
                  <a:pt x="0" y="1189"/>
                </a:cubicBezTo>
                <a:cubicBezTo>
                  <a:pt x="0" y="1837"/>
                  <a:pt x="533" y="2370"/>
                  <a:pt x="1181" y="2370"/>
                </a:cubicBezTo>
                <a:cubicBezTo>
                  <a:pt x="2232" y="2370"/>
                  <a:pt x="2765" y="1089"/>
                  <a:pt x="2016" y="354"/>
                </a:cubicBezTo>
                <a:cubicBezTo>
                  <a:pt x="1773" y="110"/>
                  <a:pt x="1474" y="1"/>
                  <a:pt x="11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7"/>
          <p:cNvSpPr/>
          <p:nvPr/>
        </p:nvSpPr>
        <p:spPr>
          <a:xfrm rot="10800000">
            <a:off x="6320083" y="3676137"/>
            <a:ext cx="736967" cy="653125"/>
          </a:xfrm>
          <a:custGeom>
            <a:avLst/>
            <a:gdLst/>
            <a:ahLst/>
            <a:cxnLst/>
            <a:rect l="l" t="t" r="r" b="b"/>
            <a:pathLst>
              <a:path w="11285" h="10000" extrusionOk="0">
                <a:moveTo>
                  <a:pt x="8388" y="0"/>
                </a:moveTo>
                <a:cubicBezTo>
                  <a:pt x="7775" y="0"/>
                  <a:pt x="7153" y="231"/>
                  <a:pt x="6664" y="720"/>
                </a:cubicBezTo>
                <a:cubicBezTo>
                  <a:pt x="6174" y="1195"/>
                  <a:pt x="5930" y="1872"/>
                  <a:pt x="5958" y="2563"/>
                </a:cubicBezTo>
                <a:cubicBezTo>
                  <a:pt x="5958" y="2650"/>
                  <a:pt x="5973" y="2751"/>
                  <a:pt x="5987" y="2837"/>
                </a:cubicBezTo>
                <a:cubicBezTo>
                  <a:pt x="6002" y="2866"/>
                  <a:pt x="6002" y="2895"/>
                  <a:pt x="6002" y="2924"/>
                </a:cubicBezTo>
                <a:cubicBezTo>
                  <a:pt x="6201" y="4132"/>
                  <a:pt x="5249" y="5194"/>
                  <a:pt x="4072" y="5194"/>
                </a:cubicBezTo>
                <a:cubicBezTo>
                  <a:pt x="3972" y="5194"/>
                  <a:pt x="3871" y="5186"/>
                  <a:pt x="3769" y="5170"/>
                </a:cubicBezTo>
                <a:lnTo>
                  <a:pt x="3668" y="5156"/>
                </a:lnTo>
                <a:cubicBezTo>
                  <a:pt x="3582" y="5141"/>
                  <a:pt x="3496" y="5127"/>
                  <a:pt x="3395" y="5127"/>
                </a:cubicBezTo>
                <a:cubicBezTo>
                  <a:pt x="3349" y="5125"/>
                  <a:pt x="3303" y="5123"/>
                  <a:pt x="3258" y="5123"/>
                </a:cubicBezTo>
                <a:cubicBezTo>
                  <a:pt x="1128" y="5123"/>
                  <a:pt x="0" y="7738"/>
                  <a:pt x="1551" y="9275"/>
                </a:cubicBezTo>
                <a:cubicBezTo>
                  <a:pt x="2052" y="9776"/>
                  <a:pt x="2665" y="9999"/>
                  <a:pt x="3264" y="9999"/>
                </a:cubicBezTo>
                <a:cubicBezTo>
                  <a:pt x="4558" y="9999"/>
                  <a:pt x="5792" y="8958"/>
                  <a:pt x="5713" y="7431"/>
                </a:cubicBezTo>
                <a:cubicBezTo>
                  <a:pt x="5699" y="7345"/>
                  <a:pt x="5699" y="7259"/>
                  <a:pt x="5685" y="7172"/>
                </a:cubicBezTo>
                <a:cubicBezTo>
                  <a:pt x="5685" y="7129"/>
                  <a:pt x="5656" y="7086"/>
                  <a:pt x="5656" y="7043"/>
                </a:cubicBezTo>
                <a:cubicBezTo>
                  <a:pt x="5470" y="5848"/>
                  <a:pt x="6421" y="4801"/>
                  <a:pt x="7585" y="4801"/>
                </a:cubicBezTo>
                <a:cubicBezTo>
                  <a:pt x="7685" y="4801"/>
                  <a:pt x="7786" y="4809"/>
                  <a:pt x="7888" y="4825"/>
                </a:cubicBezTo>
                <a:lnTo>
                  <a:pt x="8003" y="4839"/>
                </a:lnTo>
                <a:cubicBezTo>
                  <a:pt x="8090" y="4853"/>
                  <a:pt x="8176" y="4868"/>
                  <a:pt x="8263" y="4868"/>
                </a:cubicBezTo>
                <a:cubicBezTo>
                  <a:pt x="8311" y="4871"/>
                  <a:pt x="8359" y="4872"/>
                  <a:pt x="8407" y="4872"/>
                </a:cubicBezTo>
                <a:cubicBezTo>
                  <a:pt x="10089" y="4872"/>
                  <a:pt x="11284" y="3166"/>
                  <a:pt x="10668" y="1570"/>
                </a:cubicBezTo>
                <a:cubicBezTo>
                  <a:pt x="10282" y="560"/>
                  <a:pt x="9345" y="0"/>
                  <a:pt x="83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7"/>
          <p:cNvSpPr txBox="1">
            <a:spLocks noGrp="1"/>
          </p:cNvSpPr>
          <p:nvPr>
            <p:ph type="subTitle" idx="1"/>
          </p:nvPr>
        </p:nvSpPr>
        <p:spPr>
          <a:xfrm>
            <a:off x="713225" y="2683250"/>
            <a:ext cx="2740500" cy="12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5" name="Google Shape;355;p17"/>
          <p:cNvSpPr txBox="1">
            <a:spLocks noGrp="1"/>
          </p:cNvSpPr>
          <p:nvPr>
            <p:ph type="title"/>
          </p:nvPr>
        </p:nvSpPr>
        <p:spPr>
          <a:xfrm>
            <a:off x="713225" y="992600"/>
            <a:ext cx="2388300" cy="10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itle and text 3">
  <p:cSld name="CUSTOM_6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9"/>
          <p:cNvSpPr txBox="1">
            <a:spLocks noGrp="1"/>
          </p:cNvSpPr>
          <p:nvPr>
            <p:ph type="ctrTitle"/>
          </p:nvPr>
        </p:nvSpPr>
        <p:spPr>
          <a:xfrm>
            <a:off x="4549086" y="1508313"/>
            <a:ext cx="3881700" cy="16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96" name="Google Shape;396;p19"/>
          <p:cNvSpPr txBox="1">
            <a:spLocks noGrp="1"/>
          </p:cNvSpPr>
          <p:nvPr>
            <p:ph type="subTitle" idx="1"/>
          </p:nvPr>
        </p:nvSpPr>
        <p:spPr>
          <a:xfrm>
            <a:off x="4549086" y="3145433"/>
            <a:ext cx="3881700" cy="8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19"/>
          <p:cNvSpPr/>
          <p:nvPr/>
        </p:nvSpPr>
        <p:spPr>
          <a:xfrm>
            <a:off x="6682207" y="5086192"/>
            <a:ext cx="300044" cy="113344"/>
          </a:xfrm>
          <a:custGeom>
            <a:avLst/>
            <a:gdLst/>
            <a:ahLst/>
            <a:cxnLst/>
            <a:rect l="l" t="t" r="r" b="b"/>
            <a:pathLst>
              <a:path w="5935" h="2242" extrusionOk="0">
                <a:moveTo>
                  <a:pt x="3331" y="1"/>
                </a:moveTo>
                <a:cubicBezTo>
                  <a:pt x="2659" y="1"/>
                  <a:pt x="1985" y="257"/>
                  <a:pt x="1470" y="772"/>
                </a:cubicBezTo>
                <a:lnTo>
                  <a:pt x="1" y="2241"/>
                </a:lnTo>
                <a:lnTo>
                  <a:pt x="5935" y="2241"/>
                </a:lnTo>
                <a:cubicBezTo>
                  <a:pt x="5862" y="1723"/>
                  <a:pt x="5646" y="1247"/>
                  <a:pt x="5286" y="873"/>
                </a:cubicBezTo>
                <a:cubicBezTo>
                  <a:pt x="4766" y="293"/>
                  <a:pt x="4049" y="1"/>
                  <a:pt x="33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9"/>
          <p:cNvSpPr/>
          <p:nvPr/>
        </p:nvSpPr>
        <p:spPr>
          <a:xfrm>
            <a:off x="7198441" y="4875373"/>
            <a:ext cx="575265" cy="324159"/>
          </a:xfrm>
          <a:custGeom>
            <a:avLst/>
            <a:gdLst/>
            <a:ahLst/>
            <a:cxnLst/>
            <a:rect l="l" t="t" r="r" b="b"/>
            <a:pathLst>
              <a:path w="11379" h="6412" extrusionOk="0">
                <a:moveTo>
                  <a:pt x="7781" y="0"/>
                </a:moveTo>
                <a:cubicBezTo>
                  <a:pt x="6938" y="0"/>
                  <a:pt x="6095" y="324"/>
                  <a:pt x="5459" y="967"/>
                </a:cubicBezTo>
                <a:lnTo>
                  <a:pt x="1" y="6411"/>
                </a:lnTo>
                <a:lnTo>
                  <a:pt x="9305" y="6411"/>
                </a:lnTo>
                <a:lnTo>
                  <a:pt x="10039" y="5677"/>
                </a:lnTo>
                <a:cubicBezTo>
                  <a:pt x="11350" y="4366"/>
                  <a:pt x="11379" y="2206"/>
                  <a:pt x="10054" y="924"/>
                </a:cubicBezTo>
                <a:cubicBezTo>
                  <a:pt x="9422" y="306"/>
                  <a:pt x="8601" y="0"/>
                  <a:pt x="778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9"/>
          <p:cNvSpPr/>
          <p:nvPr/>
        </p:nvSpPr>
        <p:spPr>
          <a:xfrm>
            <a:off x="7761018" y="4393439"/>
            <a:ext cx="455956" cy="447513"/>
          </a:xfrm>
          <a:custGeom>
            <a:avLst/>
            <a:gdLst/>
            <a:ahLst/>
            <a:cxnLst/>
            <a:rect l="l" t="t" r="r" b="b"/>
            <a:pathLst>
              <a:path w="9019" h="8852" extrusionOk="0">
                <a:moveTo>
                  <a:pt x="8651" y="0"/>
                </a:moveTo>
                <a:cubicBezTo>
                  <a:pt x="8565" y="0"/>
                  <a:pt x="8479" y="32"/>
                  <a:pt x="8414" y="97"/>
                </a:cubicBezTo>
                <a:lnTo>
                  <a:pt x="233" y="8278"/>
                </a:lnTo>
                <a:cubicBezTo>
                  <a:pt x="0" y="8522"/>
                  <a:pt x="221" y="8851"/>
                  <a:pt x="479" y="8851"/>
                </a:cubicBezTo>
                <a:cubicBezTo>
                  <a:pt x="556" y="8851"/>
                  <a:pt x="636" y="8822"/>
                  <a:pt x="709" y="8753"/>
                </a:cubicBezTo>
                <a:lnTo>
                  <a:pt x="8889" y="572"/>
                </a:lnTo>
                <a:cubicBezTo>
                  <a:pt x="9019" y="443"/>
                  <a:pt x="9019" y="227"/>
                  <a:pt x="8889" y="97"/>
                </a:cubicBezTo>
                <a:cubicBezTo>
                  <a:pt x="8824" y="32"/>
                  <a:pt x="8738" y="0"/>
                  <a:pt x="86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9"/>
          <p:cNvSpPr/>
          <p:nvPr/>
        </p:nvSpPr>
        <p:spPr>
          <a:xfrm>
            <a:off x="7267653" y="4729670"/>
            <a:ext cx="95397" cy="85792"/>
          </a:xfrm>
          <a:custGeom>
            <a:avLst/>
            <a:gdLst/>
            <a:ahLst/>
            <a:cxnLst/>
            <a:rect l="l" t="t" r="r" b="b"/>
            <a:pathLst>
              <a:path w="1887" h="1697" extrusionOk="0">
                <a:moveTo>
                  <a:pt x="951" y="0"/>
                </a:moveTo>
                <a:cubicBezTo>
                  <a:pt x="731" y="0"/>
                  <a:pt x="511" y="83"/>
                  <a:pt x="346" y="249"/>
                </a:cubicBezTo>
                <a:cubicBezTo>
                  <a:pt x="0" y="580"/>
                  <a:pt x="0" y="1127"/>
                  <a:pt x="346" y="1458"/>
                </a:cubicBezTo>
                <a:cubicBezTo>
                  <a:pt x="511" y="1617"/>
                  <a:pt x="727" y="1696"/>
                  <a:pt x="945" y="1696"/>
                </a:cubicBezTo>
                <a:cubicBezTo>
                  <a:pt x="1163" y="1696"/>
                  <a:pt x="1383" y="1617"/>
                  <a:pt x="1556" y="1458"/>
                </a:cubicBezTo>
                <a:cubicBezTo>
                  <a:pt x="1887" y="1127"/>
                  <a:pt x="1887" y="594"/>
                  <a:pt x="1556" y="249"/>
                </a:cubicBezTo>
                <a:cubicBezTo>
                  <a:pt x="1390" y="83"/>
                  <a:pt x="1170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9"/>
          <p:cNvSpPr/>
          <p:nvPr/>
        </p:nvSpPr>
        <p:spPr>
          <a:xfrm>
            <a:off x="7419829" y="4574007"/>
            <a:ext cx="109047" cy="86348"/>
          </a:xfrm>
          <a:custGeom>
            <a:avLst/>
            <a:gdLst/>
            <a:ahLst/>
            <a:cxnLst/>
            <a:rect l="l" t="t" r="r" b="b"/>
            <a:pathLst>
              <a:path w="2157" h="1708" extrusionOk="0">
                <a:moveTo>
                  <a:pt x="1040" y="1"/>
                </a:moveTo>
                <a:cubicBezTo>
                  <a:pt x="1034" y="1"/>
                  <a:pt x="1028" y="1"/>
                  <a:pt x="1023" y="1"/>
                </a:cubicBezTo>
                <a:cubicBezTo>
                  <a:pt x="403" y="1"/>
                  <a:pt x="0" y="620"/>
                  <a:pt x="231" y="1182"/>
                </a:cubicBezTo>
                <a:cubicBezTo>
                  <a:pt x="370" y="1521"/>
                  <a:pt x="692" y="1708"/>
                  <a:pt x="1021" y="1708"/>
                </a:cubicBezTo>
                <a:cubicBezTo>
                  <a:pt x="1237" y="1708"/>
                  <a:pt x="1456" y="1627"/>
                  <a:pt x="1628" y="1455"/>
                </a:cubicBezTo>
                <a:cubicBezTo>
                  <a:pt x="2156" y="927"/>
                  <a:pt x="1792" y="1"/>
                  <a:pt x="104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9"/>
          <p:cNvSpPr/>
          <p:nvPr/>
        </p:nvSpPr>
        <p:spPr>
          <a:xfrm>
            <a:off x="7566898" y="4418193"/>
            <a:ext cx="119209" cy="86702"/>
          </a:xfrm>
          <a:custGeom>
            <a:avLst/>
            <a:gdLst/>
            <a:ahLst/>
            <a:cxnLst/>
            <a:rect l="l" t="t" r="r" b="b"/>
            <a:pathLst>
              <a:path w="2358" h="1715" extrusionOk="0">
                <a:moveTo>
                  <a:pt x="1196" y="1"/>
                </a:moveTo>
                <a:cubicBezTo>
                  <a:pt x="260" y="1"/>
                  <a:pt x="0" y="1283"/>
                  <a:pt x="864" y="1643"/>
                </a:cubicBezTo>
                <a:cubicBezTo>
                  <a:pt x="981" y="1692"/>
                  <a:pt x="1095" y="1714"/>
                  <a:pt x="1204" y="1714"/>
                </a:cubicBezTo>
                <a:cubicBezTo>
                  <a:pt x="1889" y="1714"/>
                  <a:pt x="2358" y="830"/>
                  <a:pt x="1786" y="246"/>
                </a:cubicBezTo>
                <a:cubicBezTo>
                  <a:pt x="1628" y="87"/>
                  <a:pt x="1412" y="1"/>
                  <a:pt x="119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9"/>
          <p:cNvSpPr/>
          <p:nvPr/>
        </p:nvSpPr>
        <p:spPr>
          <a:xfrm>
            <a:off x="6963302" y="4852875"/>
            <a:ext cx="252674" cy="251966"/>
          </a:xfrm>
          <a:custGeom>
            <a:avLst/>
            <a:gdLst/>
            <a:ahLst/>
            <a:cxnLst/>
            <a:rect l="l" t="t" r="r" b="b"/>
            <a:pathLst>
              <a:path w="4998" h="4984" extrusionOk="0">
                <a:moveTo>
                  <a:pt x="2506" y="1"/>
                </a:moveTo>
                <a:cubicBezTo>
                  <a:pt x="1123" y="1"/>
                  <a:pt x="0" y="1110"/>
                  <a:pt x="0" y="2492"/>
                </a:cubicBezTo>
                <a:cubicBezTo>
                  <a:pt x="0" y="3875"/>
                  <a:pt x="1123" y="4984"/>
                  <a:pt x="2506" y="4984"/>
                </a:cubicBezTo>
                <a:cubicBezTo>
                  <a:pt x="3889" y="4984"/>
                  <a:pt x="4998" y="3875"/>
                  <a:pt x="4998" y="2492"/>
                </a:cubicBezTo>
                <a:cubicBezTo>
                  <a:pt x="4998" y="1110"/>
                  <a:pt x="3889" y="1"/>
                  <a:pt x="25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9"/>
          <p:cNvSpPr/>
          <p:nvPr/>
        </p:nvSpPr>
        <p:spPr>
          <a:xfrm rot="10800000">
            <a:off x="6488582" y="257818"/>
            <a:ext cx="889768" cy="879960"/>
          </a:xfrm>
          <a:custGeom>
            <a:avLst/>
            <a:gdLst/>
            <a:ahLst/>
            <a:cxnLst/>
            <a:rect l="l" t="t" r="r" b="b"/>
            <a:pathLst>
              <a:path w="17600" h="17406" extrusionOk="0">
                <a:moveTo>
                  <a:pt x="17100" y="1"/>
                </a:moveTo>
                <a:cubicBezTo>
                  <a:pt x="17015" y="1"/>
                  <a:pt x="16927" y="37"/>
                  <a:pt x="16851" y="123"/>
                </a:cubicBezTo>
                <a:lnTo>
                  <a:pt x="130" y="16830"/>
                </a:lnTo>
                <a:cubicBezTo>
                  <a:pt x="1" y="16959"/>
                  <a:pt x="1" y="17175"/>
                  <a:pt x="145" y="17305"/>
                </a:cubicBezTo>
                <a:cubicBezTo>
                  <a:pt x="202" y="17363"/>
                  <a:pt x="289" y="17406"/>
                  <a:pt x="375" y="17406"/>
                </a:cubicBezTo>
                <a:cubicBezTo>
                  <a:pt x="461" y="17406"/>
                  <a:pt x="548" y="17363"/>
                  <a:pt x="605" y="17305"/>
                </a:cubicBezTo>
                <a:lnTo>
                  <a:pt x="17326" y="584"/>
                </a:lnTo>
                <a:cubicBezTo>
                  <a:pt x="17599" y="355"/>
                  <a:pt x="17367" y="1"/>
                  <a:pt x="171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9"/>
          <p:cNvSpPr/>
          <p:nvPr/>
        </p:nvSpPr>
        <p:spPr>
          <a:xfrm rot="10800000">
            <a:off x="6512193" y="587091"/>
            <a:ext cx="199541" cy="199541"/>
          </a:xfrm>
          <a:custGeom>
            <a:avLst/>
            <a:gdLst/>
            <a:ahLst/>
            <a:cxnLst/>
            <a:rect l="l" t="t" r="r" b="b"/>
            <a:pathLst>
              <a:path w="3947" h="3947" extrusionOk="0">
                <a:moveTo>
                  <a:pt x="1974" y="0"/>
                </a:moveTo>
                <a:cubicBezTo>
                  <a:pt x="879" y="0"/>
                  <a:pt x="1" y="893"/>
                  <a:pt x="1" y="1973"/>
                </a:cubicBezTo>
                <a:cubicBezTo>
                  <a:pt x="1" y="3068"/>
                  <a:pt x="879" y="3946"/>
                  <a:pt x="1974" y="3946"/>
                </a:cubicBezTo>
                <a:cubicBezTo>
                  <a:pt x="3054" y="3946"/>
                  <a:pt x="3947" y="3068"/>
                  <a:pt x="3947" y="1973"/>
                </a:cubicBezTo>
                <a:cubicBezTo>
                  <a:pt x="3947" y="893"/>
                  <a:pt x="3054" y="0"/>
                  <a:pt x="19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9"/>
          <p:cNvSpPr/>
          <p:nvPr/>
        </p:nvSpPr>
        <p:spPr>
          <a:xfrm>
            <a:off x="7341921" y="5157224"/>
            <a:ext cx="133263" cy="42315"/>
          </a:xfrm>
          <a:custGeom>
            <a:avLst/>
            <a:gdLst/>
            <a:ahLst/>
            <a:cxnLst/>
            <a:rect l="l" t="t" r="r" b="b"/>
            <a:pathLst>
              <a:path w="2636" h="837" extrusionOk="0">
                <a:moveTo>
                  <a:pt x="1311" y="1"/>
                </a:moveTo>
                <a:cubicBezTo>
                  <a:pt x="936" y="1"/>
                  <a:pt x="562" y="145"/>
                  <a:pt x="274" y="433"/>
                </a:cubicBezTo>
                <a:cubicBezTo>
                  <a:pt x="159" y="548"/>
                  <a:pt x="58" y="692"/>
                  <a:pt x="0" y="836"/>
                </a:cubicBezTo>
                <a:lnTo>
                  <a:pt x="2636" y="836"/>
                </a:lnTo>
                <a:cubicBezTo>
                  <a:pt x="2564" y="678"/>
                  <a:pt x="2463" y="548"/>
                  <a:pt x="2348" y="433"/>
                </a:cubicBezTo>
                <a:cubicBezTo>
                  <a:pt x="2060" y="145"/>
                  <a:pt x="1685" y="1"/>
                  <a:pt x="13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9"/>
          <p:cNvSpPr/>
          <p:nvPr/>
        </p:nvSpPr>
        <p:spPr>
          <a:xfrm>
            <a:off x="7457999" y="5015818"/>
            <a:ext cx="165012" cy="148884"/>
          </a:xfrm>
          <a:custGeom>
            <a:avLst/>
            <a:gdLst/>
            <a:ahLst/>
            <a:cxnLst/>
            <a:rect l="l" t="t" r="r" b="b"/>
            <a:pathLst>
              <a:path w="3264" h="2945" extrusionOk="0">
                <a:moveTo>
                  <a:pt x="1814" y="0"/>
                </a:moveTo>
                <a:cubicBezTo>
                  <a:pt x="870" y="0"/>
                  <a:pt x="1" y="957"/>
                  <a:pt x="440" y="2035"/>
                </a:cubicBezTo>
                <a:cubicBezTo>
                  <a:pt x="701" y="2659"/>
                  <a:pt x="1243" y="2944"/>
                  <a:pt x="1783" y="2944"/>
                </a:cubicBezTo>
                <a:cubicBezTo>
                  <a:pt x="2525" y="2944"/>
                  <a:pt x="3263" y="2406"/>
                  <a:pt x="3263" y="1473"/>
                </a:cubicBezTo>
                <a:cubicBezTo>
                  <a:pt x="3263" y="1084"/>
                  <a:pt x="3119" y="724"/>
                  <a:pt x="2846" y="450"/>
                </a:cubicBezTo>
                <a:cubicBezTo>
                  <a:pt x="2535" y="135"/>
                  <a:pt x="2169" y="0"/>
                  <a:pt x="181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9"/>
          <p:cNvSpPr/>
          <p:nvPr/>
        </p:nvSpPr>
        <p:spPr>
          <a:xfrm>
            <a:off x="6546269" y="3"/>
            <a:ext cx="888527" cy="612280"/>
          </a:xfrm>
          <a:custGeom>
            <a:avLst/>
            <a:gdLst/>
            <a:ahLst/>
            <a:cxnLst/>
            <a:rect l="l" t="t" r="r" b="b"/>
            <a:pathLst>
              <a:path w="18695" h="12884" extrusionOk="0">
                <a:moveTo>
                  <a:pt x="18695" y="0"/>
                </a:moveTo>
                <a:lnTo>
                  <a:pt x="1297" y="15"/>
                </a:lnTo>
                <a:cubicBezTo>
                  <a:pt x="1355" y="44"/>
                  <a:pt x="1412" y="101"/>
                  <a:pt x="1470" y="144"/>
                </a:cubicBezTo>
                <a:cubicBezTo>
                  <a:pt x="1844" y="533"/>
                  <a:pt x="1844" y="1138"/>
                  <a:pt x="1470" y="1527"/>
                </a:cubicBezTo>
                <a:lnTo>
                  <a:pt x="1052" y="1945"/>
                </a:lnTo>
                <a:cubicBezTo>
                  <a:pt x="1" y="2982"/>
                  <a:pt x="1" y="4695"/>
                  <a:pt x="1052" y="5747"/>
                </a:cubicBezTo>
                <a:cubicBezTo>
                  <a:pt x="1563" y="6237"/>
                  <a:pt x="2221" y="6481"/>
                  <a:pt x="2880" y="6481"/>
                </a:cubicBezTo>
                <a:cubicBezTo>
                  <a:pt x="3557" y="6481"/>
                  <a:pt x="4235" y="6222"/>
                  <a:pt x="4754" y="5704"/>
                </a:cubicBezTo>
                <a:lnTo>
                  <a:pt x="9607" y="850"/>
                </a:lnTo>
                <a:cubicBezTo>
                  <a:pt x="9813" y="685"/>
                  <a:pt x="10032" y="614"/>
                  <a:pt x="10242" y="614"/>
                </a:cubicBezTo>
                <a:cubicBezTo>
                  <a:pt x="11005" y="614"/>
                  <a:pt x="11646" y="1545"/>
                  <a:pt x="11047" y="2290"/>
                </a:cubicBezTo>
                <a:lnTo>
                  <a:pt x="3717" y="9621"/>
                </a:lnTo>
                <a:cubicBezTo>
                  <a:pt x="2953" y="10370"/>
                  <a:pt x="2939" y="11580"/>
                  <a:pt x="3688" y="12329"/>
                </a:cubicBezTo>
                <a:cubicBezTo>
                  <a:pt x="4059" y="12699"/>
                  <a:pt x="4543" y="12883"/>
                  <a:pt x="5028" y="12883"/>
                </a:cubicBezTo>
                <a:cubicBezTo>
                  <a:pt x="5522" y="12883"/>
                  <a:pt x="6017" y="12692"/>
                  <a:pt x="6395" y="12314"/>
                </a:cubicBezTo>
                <a:lnTo>
                  <a:pt x="1869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9"/>
          <p:cNvSpPr/>
          <p:nvPr/>
        </p:nvSpPr>
        <p:spPr>
          <a:xfrm rot="10800000">
            <a:off x="7439484" y="5865"/>
            <a:ext cx="321833" cy="206871"/>
          </a:xfrm>
          <a:custGeom>
            <a:avLst/>
            <a:gdLst/>
            <a:ahLst/>
            <a:cxnLst/>
            <a:rect l="l" t="t" r="r" b="b"/>
            <a:pathLst>
              <a:path w="6366" h="4092" extrusionOk="0">
                <a:moveTo>
                  <a:pt x="4708" y="1"/>
                </a:moveTo>
                <a:cubicBezTo>
                  <a:pt x="4324" y="1"/>
                  <a:pt x="3939" y="145"/>
                  <a:pt x="3644" y="433"/>
                </a:cubicBezTo>
                <a:lnTo>
                  <a:pt x="0" y="4091"/>
                </a:lnTo>
                <a:lnTo>
                  <a:pt x="4278" y="4091"/>
                </a:lnTo>
                <a:lnTo>
                  <a:pt x="5747" y="2622"/>
                </a:lnTo>
                <a:cubicBezTo>
                  <a:pt x="6337" y="2046"/>
                  <a:pt x="6366" y="1096"/>
                  <a:pt x="5819" y="476"/>
                </a:cubicBezTo>
                <a:cubicBezTo>
                  <a:pt x="5516" y="159"/>
                  <a:pt x="5112" y="1"/>
                  <a:pt x="47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9"/>
          <p:cNvSpPr/>
          <p:nvPr/>
        </p:nvSpPr>
        <p:spPr>
          <a:xfrm rot="5400000" flipH="1">
            <a:off x="8419996" y="4282574"/>
            <a:ext cx="837732" cy="610271"/>
          </a:xfrm>
          <a:custGeom>
            <a:avLst/>
            <a:gdLst/>
            <a:ahLst/>
            <a:cxnLst/>
            <a:rect l="l" t="t" r="r" b="b"/>
            <a:pathLst>
              <a:path w="18436" h="13431" extrusionOk="0">
                <a:moveTo>
                  <a:pt x="2420" y="0"/>
                </a:moveTo>
                <a:cubicBezTo>
                  <a:pt x="1909" y="1388"/>
                  <a:pt x="3016" y="2565"/>
                  <a:pt x="4212" y="2565"/>
                </a:cubicBezTo>
                <a:cubicBezTo>
                  <a:pt x="4667" y="2565"/>
                  <a:pt x="5134" y="2395"/>
                  <a:pt x="5531" y="2002"/>
                </a:cubicBezTo>
                <a:lnTo>
                  <a:pt x="7000" y="533"/>
                </a:lnTo>
                <a:cubicBezTo>
                  <a:pt x="7120" y="413"/>
                  <a:pt x="7255" y="362"/>
                  <a:pt x="7385" y="362"/>
                </a:cubicBezTo>
                <a:cubicBezTo>
                  <a:pt x="7815" y="362"/>
                  <a:pt x="8187" y="916"/>
                  <a:pt x="7778" y="1325"/>
                </a:cubicBezTo>
                <a:lnTo>
                  <a:pt x="1297" y="7821"/>
                </a:lnTo>
                <a:cubicBezTo>
                  <a:pt x="1" y="9102"/>
                  <a:pt x="1" y="11176"/>
                  <a:pt x="1297" y="12458"/>
                </a:cubicBezTo>
                <a:cubicBezTo>
                  <a:pt x="1938" y="13106"/>
                  <a:pt x="2777" y="13430"/>
                  <a:pt x="3617" y="13430"/>
                </a:cubicBezTo>
                <a:cubicBezTo>
                  <a:pt x="4458" y="13430"/>
                  <a:pt x="5301" y="13106"/>
                  <a:pt x="5949" y="12458"/>
                </a:cubicBezTo>
                <a:lnTo>
                  <a:pt x="18262" y="144"/>
                </a:lnTo>
                <a:cubicBezTo>
                  <a:pt x="18320" y="87"/>
                  <a:pt x="18378" y="44"/>
                  <a:pt x="184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9"/>
          <p:cNvSpPr/>
          <p:nvPr/>
        </p:nvSpPr>
        <p:spPr>
          <a:xfrm>
            <a:off x="7984123" y="5"/>
            <a:ext cx="849501" cy="585417"/>
          </a:xfrm>
          <a:custGeom>
            <a:avLst/>
            <a:gdLst/>
            <a:ahLst/>
            <a:cxnLst/>
            <a:rect l="l" t="t" r="r" b="b"/>
            <a:pathLst>
              <a:path w="18695" h="12884" extrusionOk="0">
                <a:moveTo>
                  <a:pt x="18695" y="0"/>
                </a:moveTo>
                <a:lnTo>
                  <a:pt x="1297" y="15"/>
                </a:lnTo>
                <a:cubicBezTo>
                  <a:pt x="1355" y="44"/>
                  <a:pt x="1412" y="101"/>
                  <a:pt x="1470" y="144"/>
                </a:cubicBezTo>
                <a:cubicBezTo>
                  <a:pt x="1844" y="533"/>
                  <a:pt x="1844" y="1138"/>
                  <a:pt x="1470" y="1527"/>
                </a:cubicBezTo>
                <a:lnTo>
                  <a:pt x="1052" y="1945"/>
                </a:lnTo>
                <a:cubicBezTo>
                  <a:pt x="1" y="2982"/>
                  <a:pt x="1" y="4695"/>
                  <a:pt x="1052" y="5747"/>
                </a:cubicBezTo>
                <a:cubicBezTo>
                  <a:pt x="1563" y="6237"/>
                  <a:pt x="2221" y="6481"/>
                  <a:pt x="2880" y="6481"/>
                </a:cubicBezTo>
                <a:cubicBezTo>
                  <a:pt x="3557" y="6481"/>
                  <a:pt x="4235" y="6222"/>
                  <a:pt x="4754" y="5704"/>
                </a:cubicBezTo>
                <a:lnTo>
                  <a:pt x="9607" y="850"/>
                </a:lnTo>
                <a:cubicBezTo>
                  <a:pt x="9813" y="685"/>
                  <a:pt x="10032" y="614"/>
                  <a:pt x="10242" y="614"/>
                </a:cubicBezTo>
                <a:cubicBezTo>
                  <a:pt x="11005" y="614"/>
                  <a:pt x="11646" y="1545"/>
                  <a:pt x="11047" y="2290"/>
                </a:cubicBezTo>
                <a:lnTo>
                  <a:pt x="3717" y="9621"/>
                </a:lnTo>
                <a:cubicBezTo>
                  <a:pt x="2953" y="10370"/>
                  <a:pt x="2939" y="11580"/>
                  <a:pt x="3688" y="12329"/>
                </a:cubicBezTo>
                <a:cubicBezTo>
                  <a:pt x="4059" y="12699"/>
                  <a:pt x="4543" y="12883"/>
                  <a:pt x="5028" y="12883"/>
                </a:cubicBezTo>
                <a:cubicBezTo>
                  <a:pt x="5522" y="12883"/>
                  <a:pt x="6017" y="12692"/>
                  <a:pt x="6395" y="12314"/>
                </a:cubicBezTo>
                <a:lnTo>
                  <a:pt x="1869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9"/>
          <p:cNvSpPr/>
          <p:nvPr/>
        </p:nvSpPr>
        <p:spPr>
          <a:xfrm>
            <a:off x="7743962" y="449548"/>
            <a:ext cx="107329" cy="77698"/>
          </a:xfrm>
          <a:custGeom>
            <a:avLst/>
            <a:gdLst/>
            <a:ahLst/>
            <a:cxnLst/>
            <a:rect l="l" t="t" r="r" b="b"/>
            <a:pathLst>
              <a:path w="2362" h="1710" extrusionOk="0">
                <a:moveTo>
                  <a:pt x="1225" y="0"/>
                </a:moveTo>
                <a:cubicBezTo>
                  <a:pt x="1211" y="0"/>
                  <a:pt x="1196" y="1"/>
                  <a:pt x="1181" y="2"/>
                </a:cubicBezTo>
                <a:cubicBezTo>
                  <a:pt x="245" y="2"/>
                  <a:pt x="0" y="1283"/>
                  <a:pt x="865" y="1643"/>
                </a:cubicBezTo>
                <a:cubicBezTo>
                  <a:pt x="978" y="1689"/>
                  <a:pt x="1089" y="1709"/>
                  <a:pt x="1195" y="1709"/>
                </a:cubicBezTo>
                <a:cubicBezTo>
                  <a:pt x="1894" y="1709"/>
                  <a:pt x="2362" y="809"/>
                  <a:pt x="1786" y="246"/>
                </a:cubicBezTo>
                <a:cubicBezTo>
                  <a:pt x="1638" y="98"/>
                  <a:pt x="1439" y="0"/>
                  <a:pt x="12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9"/>
          <p:cNvSpPr/>
          <p:nvPr/>
        </p:nvSpPr>
        <p:spPr>
          <a:xfrm>
            <a:off x="7885332" y="309545"/>
            <a:ext cx="94288" cy="76926"/>
          </a:xfrm>
          <a:custGeom>
            <a:avLst/>
            <a:gdLst/>
            <a:ahLst/>
            <a:cxnLst/>
            <a:rect l="l" t="t" r="r" b="b"/>
            <a:pathLst>
              <a:path w="2075" h="1693" extrusionOk="0">
                <a:moveTo>
                  <a:pt x="1138" y="1"/>
                </a:moveTo>
                <a:cubicBezTo>
                  <a:pt x="375" y="1"/>
                  <a:pt x="0" y="922"/>
                  <a:pt x="533" y="1455"/>
                </a:cubicBezTo>
                <a:cubicBezTo>
                  <a:pt x="706" y="1614"/>
                  <a:pt x="926" y="1693"/>
                  <a:pt x="1143" y="1693"/>
                </a:cubicBezTo>
                <a:cubicBezTo>
                  <a:pt x="1361" y="1693"/>
                  <a:pt x="1577" y="1614"/>
                  <a:pt x="1743" y="1455"/>
                </a:cubicBezTo>
                <a:cubicBezTo>
                  <a:pt x="2074" y="1124"/>
                  <a:pt x="2074" y="591"/>
                  <a:pt x="1743" y="245"/>
                </a:cubicBezTo>
                <a:cubicBezTo>
                  <a:pt x="1585" y="87"/>
                  <a:pt x="1368" y="1"/>
                  <a:pt x="11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9"/>
          <p:cNvSpPr/>
          <p:nvPr/>
        </p:nvSpPr>
        <p:spPr>
          <a:xfrm>
            <a:off x="8677938" y="4986907"/>
            <a:ext cx="321833" cy="206871"/>
          </a:xfrm>
          <a:custGeom>
            <a:avLst/>
            <a:gdLst/>
            <a:ahLst/>
            <a:cxnLst/>
            <a:rect l="l" t="t" r="r" b="b"/>
            <a:pathLst>
              <a:path w="6366" h="4092" extrusionOk="0">
                <a:moveTo>
                  <a:pt x="4708" y="1"/>
                </a:moveTo>
                <a:cubicBezTo>
                  <a:pt x="4324" y="1"/>
                  <a:pt x="3939" y="145"/>
                  <a:pt x="3644" y="433"/>
                </a:cubicBezTo>
                <a:lnTo>
                  <a:pt x="0" y="4091"/>
                </a:lnTo>
                <a:lnTo>
                  <a:pt x="4278" y="4091"/>
                </a:lnTo>
                <a:lnTo>
                  <a:pt x="5747" y="2622"/>
                </a:lnTo>
                <a:cubicBezTo>
                  <a:pt x="6337" y="2046"/>
                  <a:pt x="6366" y="1096"/>
                  <a:pt x="5819" y="476"/>
                </a:cubicBezTo>
                <a:cubicBezTo>
                  <a:pt x="5516" y="159"/>
                  <a:pt x="5112" y="1"/>
                  <a:pt x="47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9"/>
          <p:cNvSpPr/>
          <p:nvPr/>
        </p:nvSpPr>
        <p:spPr>
          <a:xfrm rot="10800000">
            <a:off x="7925767" y="4640982"/>
            <a:ext cx="581178" cy="558563"/>
          </a:xfrm>
          <a:custGeom>
            <a:avLst/>
            <a:gdLst/>
            <a:ahLst/>
            <a:cxnLst/>
            <a:rect l="l" t="t" r="r" b="b"/>
            <a:pathLst>
              <a:path w="12790" h="12293" extrusionOk="0">
                <a:moveTo>
                  <a:pt x="11839" y="0"/>
                </a:moveTo>
                <a:lnTo>
                  <a:pt x="131" y="11709"/>
                </a:lnTo>
                <a:cubicBezTo>
                  <a:pt x="1" y="11853"/>
                  <a:pt x="1" y="12055"/>
                  <a:pt x="131" y="12185"/>
                </a:cubicBezTo>
                <a:cubicBezTo>
                  <a:pt x="195" y="12257"/>
                  <a:pt x="282" y="12293"/>
                  <a:pt x="368" y="12293"/>
                </a:cubicBezTo>
                <a:cubicBezTo>
                  <a:pt x="455" y="12293"/>
                  <a:pt x="541" y="12257"/>
                  <a:pt x="606" y="12185"/>
                </a:cubicBezTo>
                <a:lnTo>
                  <a:pt x="1279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9"/>
          <p:cNvSpPr/>
          <p:nvPr/>
        </p:nvSpPr>
        <p:spPr>
          <a:xfrm>
            <a:off x="8805349" y="5"/>
            <a:ext cx="220748" cy="192973"/>
          </a:xfrm>
          <a:custGeom>
            <a:avLst/>
            <a:gdLst/>
            <a:ahLst/>
            <a:cxnLst/>
            <a:rect l="l" t="t" r="r" b="b"/>
            <a:pathLst>
              <a:path w="4858" h="4247" extrusionOk="0">
                <a:moveTo>
                  <a:pt x="3906" y="0"/>
                </a:moveTo>
                <a:lnTo>
                  <a:pt x="234" y="3673"/>
                </a:lnTo>
                <a:cubicBezTo>
                  <a:pt x="1" y="3917"/>
                  <a:pt x="221" y="4247"/>
                  <a:pt x="479" y="4247"/>
                </a:cubicBezTo>
                <a:cubicBezTo>
                  <a:pt x="556" y="4247"/>
                  <a:pt x="637" y="4218"/>
                  <a:pt x="709" y="4148"/>
                </a:cubicBezTo>
                <a:lnTo>
                  <a:pt x="485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9"/>
          <p:cNvSpPr/>
          <p:nvPr/>
        </p:nvSpPr>
        <p:spPr>
          <a:xfrm rot="10800000">
            <a:off x="8463152" y="5006579"/>
            <a:ext cx="107329" cy="77698"/>
          </a:xfrm>
          <a:custGeom>
            <a:avLst/>
            <a:gdLst/>
            <a:ahLst/>
            <a:cxnLst/>
            <a:rect l="l" t="t" r="r" b="b"/>
            <a:pathLst>
              <a:path w="2362" h="1710" extrusionOk="0">
                <a:moveTo>
                  <a:pt x="1225" y="0"/>
                </a:moveTo>
                <a:cubicBezTo>
                  <a:pt x="1211" y="0"/>
                  <a:pt x="1196" y="1"/>
                  <a:pt x="1181" y="2"/>
                </a:cubicBezTo>
                <a:cubicBezTo>
                  <a:pt x="245" y="2"/>
                  <a:pt x="0" y="1283"/>
                  <a:pt x="865" y="1643"/>
                </a:cubicBezTo>
                <a:cubicBezTo>
                  <a:pt x="978" y="1689"/>
                  <a:pt x="1089" y="1709"/>
                  <a:pt x="1195" y="1709"/>
                </a:cubicBezTo>
                <a:cubicBezTo>
                  <a:pt x="1894" y="1709"/>
                  <a:pt x="2362" y="809"/>
                  <a:pt x="1786" y="246"/>
                </a:cubicBezTo>
                <a:cubicBezTo>
                  <a:pt x="1638" y="98"/>
                  <a:pt x="1439" y="0"/>
                  <a:pt x="12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9"/>
          <p:cNvSpPr/>
          <p:nvPr/>
        </p:nvSpPr>
        <p:spPr>
          <a:xfrm rot="10800000">
            <a:off x="8368848" y="5117878"/>
            <a:ext cx="94288" cy="76926"/>
          </a:xfrm>
          <a:custGeom>
            <a:avLst/>
            <a:gdLst/>
            <a:ahLst/>
            <a:cxnLst/>
            <a:rect l="l" t="t" r="r" b="b"/>
            <a:pathLst>
              <a:path w="2075" h="1693" extrusionOk="0">
                <a:moveTo>
                  <a:pt x="1138" y="1"/>
                </a:moveTo>
                <a:cubicBezTo>
                  <a:pt x="375" y="1"/>
                  <a:pt x="0" y="922"/>
                  <a:pt x="533" y="1455"/>
                </a:cubicBezTo>
                <a:cubicBezTo>
                  <a:pt x="706" y="1614"/>
                  <a:pt x="926" y="1693"/>
                  <a:pt x="1143" y="1693"/>
                </a:cubicBezTo>
                <a:cubicBezTo>
                  <a:pt x="1361" y="1693"/>
                  <a:pt x="1577" y="1614"/>
                  <a:pt x="1743" y="1455"/>
                </a:cubicBezTo>
                <a:cubicBezTo>
                  <a:pt x="2074" y="1124"/>
                  <a:pt x="2074" y="591"/>
                  <a:pt x="1743" y="245"/>
                </a:cubicBezTo>
                <a:cubicBezTo>
                  <a:pt x="1585" y="87"/>
                  <a:pt x="1368" y="1"/>
                  <a:pt x="11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9"/>
          <p:cNvSpPr/>
          <p:nvPr/>
        </p:nvSpPr>
        <p:spPr>
          <a:xfrm rot="-5400000" flipH="1">
            <a:off x="8937299" y="174480"/>
            <a:ext cx="300044" cy="113344"/>
          </a:xfrm>
          <a:custGeom>
            <a:avLst/>
            <a:gdLst/>
            <a:ahLst/>
            <a:cxnLst/>
            <a:rect l="l" t="t" r="r" b="b"/>
            <a:pathLst>
              <a:path w="5935" h="2242" extrusionOk="0">
                <a:moveTo>
                  <a:pt x="3331" y="1"/>
                </a:moveTo>
                <a:cubicBezTo>
                  <a:pt x="2659" y="1"/>
                  <a:pt x="1985" y="257"/>
                  <a:pt x="1470" y="772"/>
                </a:cubicBezTo>
                <a:lnTo>
                  <a:pt x="1" y="2241"/>
                </a:lnTo>
                <a:lnTo>
                  <a:pt x="5935" y="2241"/>
                </a:lnTo>
                <a:cubicBezTo>
                  <a:pt x="5862" y="1723"/>
                  <a:pt x="5646" y="1247"/>
                  <a:pt x="5286" y="873"/>
                </a:cubicBezTo>
                <a:cubicBezTo>
                  <a:pt x="4766" y="293"/>
                  <a:pt x="4049" y="1"/>
                  <a:pt x="33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9"/>
          <p:cNvSpPr/>
          <p:nvPr/>
        </p:nvSpPr>
        <p:spPr>
          <a:xfrm rot="-5400000" flipH="1">
            <a:off x="8796978" y="362579"/>
            <a:ext cx="252674" cy="251966"/>
          </a:xfrm>
          <a:custGeom>
            <a:avLst/>
            <a:gdLst/>
            <a:ahLst/>
            <a:cxnLst/>
            <a:rect l="l" t="t" r="r" b="b"/>
            <a:pathLst>
              <a:path w="4998" h="4984" extrusionOk="0">
                <a:moveTo>
                  <a:pt x="2506" y="1"/>
                </a:moveTo>
                <a:cubicBezTo>
                  <a:pt x="1123" y="1"/>
                  <a:pt x="0" y="1110"/>
                  <a:pt x="0" y="2492"/>
                </a:cubicBezTo>
                <a:cubicBezTo>
                  <a:pt x="0" y="3875"/>
                  <a:pt x="1123" y="4984"/>
                  <a:pt x="2506" y="4984"/>
                </a:cubicBezTo>
                <a:cubicBezTo>
                  <a:pt x="3889" y="4984"/>
                  <a:pt x="4998" y="3875"/>
                  <a:pt x="4998" y="2492"/>
                </a:cubicBezTo>
                <a:cubicBezTo>
                  <a:pt x="4998" y="1110"/>
                  <a:pt x="3889" y="1"/>
                  <a:pt x="25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9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4"/>
          <p:cNvSpPr txBox="1">
            <a:spLocks noGrp="1"/>
          </p:cNvSpPr>
          <p:nvPr>
            <p:ph type="subTitle" idx="1"/>
          </p:nvPr>
        </p:nvSpPr>
        <p:spPr>
          <a:xfrm>
            <a:off x="4668044" y="1655425"/>
            <a:ext cx="24450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21" name="Google Shape;521;p24"/>
          <p:cNvSpPr txBox="1">
            <a:spLocks noGrp="1"/>
          </p:cNvSpPr>
          <p:nvPr>
            <p:ph type="subTitle" idx="2"/>
          </p:nvPr>
        </p:nvSpPr>
        <p:spPr>
          <a:xfrm>
            <a:off x="4489544" y="1249500"/>
            <a:ext cx="26235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Kanit"/>
                <a:ea typeface="Kanit"/>
                <a:cs typeface="Kanit"/>
                <a:sym typeface="Kanit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22" name="Google Shape;522;p24"/>
          <p:cNvSpPr txBox="1">
            <a:spLocks noGrp="1"/>
          </p:cNvSpPr>
          <p:nvPr>
            <p:ph type="subTitle" idx="3"/>
          </p:nvPr>
        </p:nvSpPr>
        <p:spPr>
          <a:xfrm>
            <a:off x="4668044" y="2847475"/>
            <a:ext cx="24450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23" name="Google Shape;523;p24"/>
          <p:cNvSpPr txBox="1">
            <a:spLocks noGrp="1"/>
          </p:cNvSpPr>
          <p:nvPr>
            <p:ph type="subTitle" idx="4"/>
          </p:nvPr>
        </p:nvSpPr>
        <p:spPr>
          <a:xfrm>
            <a:off x="4489544" y="2441550"/>
            <a:ext cx="26235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Kanit"/>
                <a:ea typeface="Kanit"/>
                <a:cs typeface="Kanit"/>
                <a:sym typeface="Kanit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24" name="Google Shape;524;p24"/>
          <p:cNvSpPr txBox="1">
            <a:spLocks noGrp="1"/>
          </p:cNvSpPr>
          <p:nvPr>
            <p:ph type="subTitle" idx="5"/>
          </p:nvPr>
        </p:nvSpPr>
        <p:spPr>
          <a:xfrm>
            <a:off x="4668044" y="4039525"/>
            <a:ext cx="24450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25" name="Google Shape;525;p24"/>
          <p:cNvSpPr txBox="1">
            <a:spLocks noGrp="1"/>
          </p:cNvSpPr>
          <p:nvPr>
            <p:ph type="subTitle" idx="6"/>
          </p:nvPr>
        </p:nvSpPr>
        <p:spPr>
          <a:xfrm>
            <a:off x="4489544" y="3633600"/>
            <a:ext cx="26235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Kanit"/>
                <a:ea typeface="Kanit"/>
                <a:cs typeface="Kanit"/>
                <a:sym typeface="Kanit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26" name="Google Shape;526;p2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4"/>
          <p:cNvSpPr/>
          <p:nvPr/>
        </p:nvSpPr>
        <p:spPr>
          <a:xfrm>
            <a:off x="7499" y="1269231"/>
            <a:ext cx="229615" cy="322565"/>
          </a:xfrm>
          <a:custGeom>
            <a:avLst/>
            <a:gdLst/>
            <a:ahLst/>
            <a:cxnLst/>
            <a:rect l="l" t="t" r="r" b="b"/>
            <a:pathLst>
              <a:path w="5862" h="8235" extrusionOk="0">
                <a:moveTo>
                  <a:pt x="3881" y="0"/>
                </a:moveTo>
                <a:cubicBezTo>
                  <a:pt x="3421" y="0"/>
                  <a:pt x="2960" y="177"/>
                  <a:pt x="2607" y="529"/>
                </a:cubicBezTo>
                <a:lnTo>
                  <a:pt x="0" y="3136"/>
                </a:lnTo>
                <a:lnTo>
                  <a:pt x="0" y="8235"/>
                </a:lnTo>
                <a:lnTo>
                  <a:pt x="5156" y="3079"/>
                </a:lnTo>
                <a:cubicBezTo>
                  <a:pt x="5862" y="2373"/>
                  <a:pt x="5862" y="1235"/>
                  <a:pt x="5156" y="529"/>
                </a:cubicBezTo>
                <a:cubicBezTo>
                  <a:pt x="4803" y="177"/>
                  <a:pt x="4342" y="0"/>
                  <a:pt x="38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24"/>
          <p:cNvSpPr/>
          <p:nvPr/>
        </p:nvSpPr>
        <p:spPr>
          <a:xfrm>
            <a:off x="7499" y="650290"/>
            <a:ext cx="503805" cy="633496"/>
          </a:xfrm>
          <a:custGeom>
            <a:avLst/>
            <a:gdLst/>
            <a:ahLst/>
            <a:cxnLst/>
            <a:rect l="l" t="t" r="r" b="b"/>
            <a:pathLst>
              <a:path w="12862" h="16173" extrusionOk="0">
                <a:moveTo>
                  <a:pt x="10121" y="0"/>
                </a:moveTo>
                <a:cubicBezTo>
                  <a:pt x="9480" y="0"/>
                  <a:pt x="8841" y="245"/>
                  <a:pt x="8353" y="733"/>
                </a:cubicBezTo>
                <a:lnTo>
                  <a:pt x="0" y="9086"/>
                </a:lnTo>
                <a:lnTo>
                  <a:pt x="0" y="16172"/>
                </a:lnTo>
                <a:lnTo>
                  <a:pt x="11853" y="4319"/>
                </a:lnTo>
                <a:cubicBezTo>
                  <a:pt x="12861" y="3325"/>
                  <a:pt x="12861" y="1698"/>
                  <a:pt x="11867" y="704"/>
                </a:cubicBezTo>
                <a:cubicBezTo>
                  <a:pt x="11376" y="234"/>
                  <a:pt x="10748" y="0"/>
                  <a:pt x="101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24"/>
          <p:cNvSpPr/>
          <p:nvPr/>
        </p:nvSpPr>
        <p:spPr>
          <a:xfrm>
            <a:off x="7499" y="-15462"/>
            <a:ext cx="767223" cy="845093"/>
          </a:xfrm>
          <a:custGeom>
            <a:avLst/>
            <a:gdLst/>
            <a:ahLst/>
            <a:cxnLst/>
            <a:rect l="l" t="t" r="r" b="b"/>
            <a:pathLst>
              <a:path w="19587" h="21575" extrusionOk="0">
                <a:moveTo>
                  <a:pt x="0" y="0"/>
                </a:moveTo>
                <a:lnTo>
                  <a:pt x="0" y="14460"/>
                </a:lnTo>
                <a:cubicBezTo>
                  <a:pt x="490" y="14301"/>
                  <a:pt x="936" y="14042"/>
                  <a:pt x="1311" y="13668"/>
                </a:cubicBezTo>
                <a:lnTo>
                  <a:pt x="4954" y="10024"/>
                </a:lnTo>
                <a:cubicBezTo>
                  <a:pt x="5068" y="9910"/>
                  <a:pt x="5196" y="9863"/>
                  <a:pt x="5318" y="9863"/>
                </a:cubicBezTo>
                <a:cubicBezTo>
                  <a:pt x="5725" y="9863"/>
                  <a:pt x="6079" y="10386"/>
                  <a:pt x="5703" y="10773"/>
                </a:cubicBezTo>
                <a:lnTo>
                  <a:pt x="0" y="16476"/>
                </a:lnTo>
                <a:lnTo>
                  <a:pt x="0" y="21574"/>
                </a:lnTo>
                <a:lnTo>
                  <a:pt x="18881" y="2679"/>
                </a:lnTo>
                <a:cubicBezTo>
                  <a:pt x="19587" y="1973"/>
                  <a:pt x="19587" y="835"/>
                  <a:pt x="18881" y="130"/>
                </a:cubicBezTo>
                <a:cubicBezTo>
                  <a:pt x="18824" y="86"/>
                  <a:pt x="18780" y="43"/>
                  <a:pt x="18723" y="0"/>
                </a:cubicBezTo>
                <a:lnTo>
                  <a:pt x="16490" y="0"/>
                </a:lnTo>
                <a:cubicBezTo>
                  <a:pt x="16433" y="43"/>
                  <a:pt x="16390" y="86"/>
                  <a:pt x="16332" y="130"/>
                </a:cubicBezTo>
                <a:lnTo>
                  <a:pt x="14949" y="1527"/>
                </a:lnTo>
                <a:cubicBezTo>
                  <a:pt x="14832" y="1645"/>
                  <a:pt x="14700" y="1694"/>
                  <a:pt x="14575" y="1694"/>
                </a:cubicBezTo>
                <a:cubicBezTo>
                  <a:pt x="14164" y="1694"/>
                  <a:pt x="13814" y="1164"/>
                  <a:pt x="14201" y="778"/>
                </a:cubicBezTo>
                <a:lnTo>
                  <a:pt x="1497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4"/>
          <p:cNvSpPr/>
          <p:nvPr/>
        </p:nvSpPr>
        <p:spPr>
          <a:xfrm>
            <a:off x="234267" y="1117326"/>
            <a:ext cx="147279" cy="147279"/>
          </a:xfrm>
          <a:custGeom>
            <a:avLst/>
            <a:gdLst/>
            <a:ahLst/>
            <a:cxnLst/>
            <a:rect l="l" t="t" r="r" b="b"/>
            <a:pathLst>
              <a:path w="3760" h="3760" extrusionOk="0">
                <a:moveTo>
                  <a:pt x="1887" y="0"/>
                </a:moveTo>
                <a:cubicBezTo>
                  <a:pt x="850" y="0"/>
                  <a:pt x="1" y="850"/>
                  <a:pt x="1" y="1887"/>
                </a:cubicBezTo>
                <a:cubicBezTo>
                  <a:pt x="1" y="2924"/>
                  <a:pt x="850" y="3759"/>
                  <a:pt x="1887" y="3759"/>
                </a:cubicBezTo>
                <a:cubicBezTo>
                  <a:pt x="2924" y="3759"/>
                  <a:pt x="3760" y="2924"/>
                  <a:pt x="3760" y="1887"/>
                </a:cubicBezTo>
                <a:cubicBezTo>
                  <a:pt x="3760" y="850"/>
                  <a:pt x="2924" y="0"/>
                  <a:pt x="18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24"/>
          <p:cNvSpPr/>
          <p:nvPr/>
        </p:nvSpPr>
        <p:spPr>
          <a:xfrm>
            <a:off x="379831" y="1024804"/>
            <a:ext cx="107796" cy="80690"/>
          </a:xfrm>
          <a:custGeom>
            <a:avLst/>
            <a:gdLst/>
            <a:ahLst/>
            <a:cxnLst/>
            <a:rect l="l" t="t" r="r" b="b"/>
            <a:pathLst>
              <a:path w="2752" h="2060" extrusionOk="0">
                <a:moveTo>
                  <a:pt x="1376" y="0"/>
                </a:moveTo>
                <a:cubicBezTo>
                  <a:pt x="1113" y="0"/>
                  <a:pt x="850" y="101"/>
                  <a:pt x="649" y="303"/>
                </a:cubicBezTo>
                <a:cubicBezTo>
                  <a:pt x="0" y="951"/>
                  <a:pt x="461" y="2060"/>
                  <a:pt x="1383" y="2060"/>
                </a:cubicBezTo>
                <a:cubicBezTo>
                  <a:pt x="2290" y="2060"/>
                  <a:pt x="2751" y="951"/>
                  <a:pt x="2103" y="303"/>
                </a:cubicBezTo>
                <a:cubicBezTo>
                  <a:pt x="1902" y="101"/>
                  <a:pt x="1639" y="0"/>
                  <a:pt x="13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24"/>
          <p:cNvSpPr/>
          <p:nvPr/>
        </p:nvSpPr>
        <p:spPr>
          <a:xfrm>
            <a:off x="501108" y="113607"/>
            <a:ext cx="529578" cy="520843"/>
          </a:xfrm>
          <a:custGeom>
            <a:avLst/>
            <a:gdLst/>
            <a:ahLst/>
            <a:cxnLst/>
            <a:rect l="l" t="t" r="r" b="b"/>
            <a:pathLst>
              <a:path w="13520" h="13297" extrusionOk="0">
                <a:moveTo>
                  <a:pt x="13072" y="1"/>
                </a:moveTo>
                <a:cubicBezTo>
                  <a:pt x="13001" y="1"/>
                  <a:pt x="12928" y="27"/>
                  <a:pt x="12862" y="90"/>
                </a:cubicBezTo>
                <a:lnTo>
                  <a:pt x="12862" y="104"/>
                </a:lnTo>
                <a:lnTo>
                  <a:pt x="203" y="12749"/>
                </a:lnTo>
                <a:cubicBezTo>
                  <a:pt x="1" y="12951"/>
                  <a:pt x="145" y="13282"/>
                  <a:pt x="419" y="13296"/>
                </a:cubicBezTo>
                <a:cubicBezTo>
                  <a:pt x="505" y="13296"/>
                  <a:pt x="591" y="13253"/>
                  <a:pt x="649" y="13195"/>
                </a:cubicBezTo>
                <a:lnTo>
                  <a:pt x="13308" y="536"/>
                </a:lnTo>
                <a:cubicBezTo>
                  <a:pt x="13520" y="303"/>
                  <a:pt x="13310" y="1"/>
                  <a:pt x="130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4"/>
          <p:cNvSpPr/>
          <p:nvPr/>
        </p:nvSpPr>
        <p:spPr>
          <a:xfrm>
            <a:off x="7499" y="1604379"/>
            <a:ext cx="132512" cy="144811"/>
          </a:xfrm>
          <a:custGeom>
            <a:avLst/>
            <a:gdLst/>
            <a:ahLst/>
            <a:cxnLst/>
            <a:rect l="l" t="t" r="r" b="b"/>
            <a:pathLst>
              <a:path w="3383" h="3697" extrusionOk="0">
                <a:moveTo>
                  <a:pt x="2924" y="1"/>
                </a:moveTo>
                <a:cubicBezTo>
                  <a:pt x="2856" y="1"/>
                  <a:pt x="2785" y="25"/>
                  <a:pt x="2722" y="82"/>
                </a:cubicBezTo>
                <a:lnTo>
                  <a:pt x="0" y="2804"/>
                </a:lnTo>
                <a:lnTo>
                  <a:pt x="0" y="3697"/>
                </a:lnTo>
                <a:lnTo>
                  <a:pt x="3154" y="543"/>
                </a:lnTo>
                <a:lnTo>
                  <a:pt x="3169" y="543"/>
                </a:lnTo>
                <a:cubicBezTo>
                  <a:pt x="3382" y="307"/>
                  <a:pt x="3166" y="1"/>
                  <a:pt x="29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4"/>
          <p:cNvSpPr/>
          <p:nvPr/>
        </p:nvSpPr>
        <p:spPr>
          <a:xfrm>
            <a:off x="178838" y="735643"/>
            <a:ext cx="246575" cy="222995"/>
          </a:xfrm>
          <a:custGeom>
            <a:avLst/>
            <a:gdLst/>
            <a:ahLst/>
            <a:cxnLst/>
            <a:rect l="l" t="t" r="r" b="b"/>
            <a:pathLst>
              <a:path w="6295" h="5693" extrusionOk="0">
                <a:moveTo>
                  <a:pt x="5247" y="0"/>
                </a:moveTo>
                <a:cubicBezTo>
                  <a:pt x="5079" y="0"/>
                  <a:pt x="4903" y="63"/>
                  <a:pt x="4743" y="210"/>
                </a:cubicBezTo>
                <a:lnTo>
                  <a:pt x="552" y="4401"/>
                </a:lnTo>
                <a:cubicBezTo>
                  <a:pt x="1" y="4941"/>
                  <a:pt x="495" y="5692"/>
                  <a:pt x="1074" y="5692"/>
                </a:cubicBezTo>
                <a:cubicBezTo>
                  <a:pt x="1252" y="5692"/>
                  <a:pt x="1437" y="5622"/>
                  <a:pt x="1603" y="5453"/>
                </a:cubicBezTo>
                <a:lnTo>
                  <a:pt x="5794" y="1262"/>
                </a:lnTo>
                <a:cubicBezTo>
                  <a:pt x="6294" y="717"/>
                  <a:pt x="5816" y="0"/>
                  <a:pt x="524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4"/>
          <p:cNvSpPr/>
          <p:nvPr/>
        </p:nvSpPr>
        <p:spPr>
          <a:xfrm>
            <a:off x="8795914" y="45947"/>
            <a:ext cx="348078" cy="341892"/>
          </a:xfrm>
          <a:custGeom>
            <a:avLst/>
            <a:gdLst/>
            <a:ahLst/>
            <a:cxnLst/>
            <a:rect l="l" t="t" r="r" b="b"/>
            <a:pathLst>
              <a:path w="9848" h="9673" extrusionOk="0">
                <a:moveTo>
                  <a:pt x="9445" y="1"/>
                </a:moveTo>
                <a:cubicBezTo>
                  <a:pt x="9351" y="1"/>
                  <a:pt x="9257" y="37"/>
                  <a:pt x="9185" y="109"/>
                </a:cubicBezTo>
                <a:lnTo>
                  <a:pt x="242" y="9038"/>
                </a:lnTo>
                <a:cubicBezTo>
                  <a:pt x="1" y="9265"/>
                  <a:pt x="164" y="9672"/>
                  <a:pt x="484" y="9672"/>
                </a:cubicBezTo>
                <a:cubicBezTo>
                  <a:pt x="490" y="9672"/>
                  <a:pt x="495" y="9672"/>
                  <a:pt x="501" y="9672"/>
                </a:cubicBezTo>
                <a:cubicBezTo>
                  <a:pt x="602" y="9672"/>
                  <a:pt x="688" y="9629"/>
                  <a:pt x="760" y="9557"/>
                </a:cubicBezTo>
                <a:lnTo>
                  <a:pt x="9704" y="613"/>
                </a:lnTo>
                <a:cubicBezTo>
                  <a:pt x="9848" y="483"/>
                  <a:pt x="9848" y="239"/>
                  <a:pt x="9704" y="109"/>
                </a:cubicBezTo>
                <a:cubicBezTo>
                  <a:pt x="9632" y="37"/>
                  <a:pt x="9538" y="1"/>
                  <a:pt x="944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4"/>
          <p:cNvSpPr/>
          <p:nvPr/>
        </p:nvSpPr>
        <p:spPr>
          <a:xfrm>
            <a:off x="8536004" y="583051"/>
            <a:ext cx="72316" cy="65600"/>
          </a:xfrm>
          <a:custGeom>
            <a:avLst/>
            <a:gdLst/>
            <a:ahLst/>
            <a:cxnLst/>
            <a:rect l="l" t="t" r="r" b="b"/>
            <a:pathLst>
              <a:path w="2046" h="1856" extrusionOk="0">
                <a:moveTo>
                  <a:pt x="1028" y="1"/>
                </a:moveTo>
                <a:cubicBezTo>
                  <a:pt x="789" y="1"/>
                  <a:pt x="548" y="91"/>
                  <a:pt x="361" y="271"/>
                </a:cubicBezTo>
                <a:cubicBezTo>
                  <a:pt x="1" y="631"/>
                  <a:pt x="1" y="1236"/>
                  <a:pt x="361" y="1596"/>
                </a:cubicBezTo>
                <a:cubicBezTo>
                  <a:pt x="548" y="1769"/>
                  <a:pt x="785" y="1855"/>
                  <a:pt x="1023" y="1855"/>
                </a:cubicBezTo>
                <a:cubicBezTo>
                  <a:pt x="1261" y="1855"/>
                  <a:pt x="1498" y="1769"/>
                  <a:pt x="1686" y="1596"/>
                </a:cubicBezTo>
                <a:cubicBezTo>
                  <a:pt x="2046" y="1221"/>
                  <a:pt x="2046" y="631"/>
                  <a:pt x="1686" y="271"/>
                </a:cubicBezTo>
                <a:cubicBezTo>
                  <a:pt x="1506" y="91"/>
                  <a:pt x="1268" y="1"/>
                  <a:pt x="10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4"/>
          <p:cNvSpPr/>
          <p:nvPr/>
        </p:nvSpPr>
        <p:spPr>
          <a:xfrm>
            <a:off x="8646992" y="463826"/>
            <a:ext cx="88610" cy="66449"/>
          </a:xfrm>
          <a:custGeom>
            <a:avLst/>
            <a:gdLst/>
            <a:ahLst/>
            <a:cxnLst/>
            <a:rect l="l" t="t" r="r" b="b"/>
            <a:pathLst>
              <a:path w="2507" h="1880" extrusionOk="0">
                <a:moveTo>
                  <a:pt x="1253" y="0"/>
                </a:moveTo>
                <a:cubicBezTo>
                  <a:pt x="418" y="0"/>
                  <a:pt x="0" y="1008"/>
                  <a:pt x="591" y="1599"/>
                </a:cubicBezTo>
                <a:cubicBezTo>
                  <a:pt x="778" y="1786"/>
                  <a:pt x="1019" y="1880"/>
                  <a:pt x="1259" y="1880"/>
                </a:cubicBezTo>
                <a:cubicBezTo>
                  <a:pt x="1498" y="1880"/>
                  <a:pt x="1736" y="1786"/>
                  <a:pt x="1916" y="1599"/>
                </a:cubicBezTo>
                <a:cubicBezTo>
                  <a:pt x="2506" y="1008"/>
                  <a:pt x="2088" y="0"/>
                  <a:pt x="12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4"/>
          <p:cNvSpPr/>
          <p:nvPr/>
        </p:nvSpPr>
        <p:spPr>
          <a:xfrm>
            <a:off x="8303354" y="677109"/>
            <a:ext cx="192984" cy="192948"/>
          </a:xfrm>
          <a:custGeom>
            <a:avLst/>
            <a:gdLst/>
            <a:ahLst/>
            <a:cxnLst/>
            <a:rect l="l" t="t" r="r" b="b"/>
            <a:pathLst>
              <a:path w="5460" h="5459" extrusionOk="0">
                <a:moveTo>
                  <a:pt x="2723" y="1"/>
                </a:moveTo>
                <a:cubicBezTo>
                  <a:pt x="1225" y="1"/>
                  <a:pt x="1" y="1225"/>
                  <a:pt x="1" y="2723"/>
                </a:cubicBezTo>
                <a:cubicBezTo>
                  <a:pt x="1" y="4235"/>
                  <a:pt x="1225" y="5459"/>
                  <a:pt x="2723" y="5459"/>
                </a:cubicBezTo>
                <a:cubicBezTo>
                  <a:pt x="4235" y="5459"/>
                  <a:pt x="5459" y="4235"/>
                  <a:pt x="5459" y="2723"/>
                </a:cubicBezTo>
                <a:cubicBezTo>
                  <a:pt x="5459" y="1225"/>
                  <a:pt x="4235" y="1"/>
                  <a:pt x="27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24"/>
          <p:cNvSpPr/>
          <p:nvPr/>
        </p:nvSpPr>
        <p:spPr>
          <a:xfrm>
            <a:off x="8529691" y="136675"/>
            <a:ext cx="152266" cy="152726"/>
          </a:xfrm>
          <a:custGeom>
            <a:avLst/>
            <a:gdLst/>
            <a:ahLst/>
            <a:cxnLst/>
            <a:rect l="l" t="t" r="r" b="b"/>
            <a:pathLst>
              <a:path w="4308" h="4321" extrusionOk="0">
                <a:moveTo>
                  <a:pt x="2147" y="0"/>
                </a:moveTo>
                <a:cubicBezTo>
                  <a:pt x="966" y="0"/>
                  <a:pt x="1" y="965"/>
                  <a:pt x="1" y="2161"/>
                </a:cubicBezTo>
                <a:cubicBezTo>
                  <a:pt x="1" y="3356"/>
                  <a:pt x="966" y="4321"/>
                  <a:pt x="2147" y="4321"/>
                </a:cubicBezTo>
                <a:cubicBezTo>
                  <a:pt x="3342" y="4321"/>
                  <a:pt x="4307" y="3356"/>
                  <a:pt x="4307" y="2161"/>
                </a:cubicBezTo>
                <a:cubicBezTo>
                  <a:pt x="4307" y="965"/>
                  <a:pt x="3342" y="0"/>
                  <a:pt x="214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24"/>
          <p:cNvSpPr/>
          <p:nvPr/>
        </p:nvSpPr>
        <p:spPr>
          <a:xfrm>
            <a:off x="8690058" y="45056"/>
            <a:ext cx="92180" cy="79420"/>
          </a:xfrm>
          <a:custGeom>
            <a:avLst/>
            <a:gdLst/>
            <a:ahLst/>
            <a:cxnLst/>
            <a:rect l="l" t="t" r="r" b="b"/>
            <a:pathLst>
              <a:path w="2608" h="2247" extrusionOk="0">
                <a:moveTo>
                  <a:pt x="793" y="0"/>
                </a:moveTo>
                <a:cubicBezTo>
                  <a:pt x="663" y="58"/>
                  <a:pt x="562" y="130"/>
                  <a:pt x="461" y="230"/>
                </a:cubicBezTo>
                <a:cubicBezTo>
                  <a:pt x="1" y="691"/>
                  <a:pt x="1" y="1440"/>
                  <a:pt x="461" y="1901"/>
                </a:cubicBezTo>
                <a:cubicBezTo>
                  <a:pt x="699" y="2132"/>
                  <a:pt x="1005" y="2247"/>
                  <a:pt x="1309" y="2247"/>
                </a:cubicBezTo>
                <a:cubicBezTo>
                  <a:pt x="1614" y="2247"/>
                  <a:pt x="1916" y="2132"/>
                  <a:pt x="2146" y="1901"/>
                </a:cubicBezTo>
                <a:cubicBezTo>
                  <a:pt x="2607" y="1440"/>
                  <a:pt x="2607" y="691"/>
                  <a:pt x="2146" y="230"/>
                </a:cubicBezTo>
                <a:cubicBezTo>
                  <a:pt x="2046" y="130"/>
                  <a:pt x="1945" y="58"/>
                  <a:pt x="18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24"/>
          <p:cNvSpPr/>
          <p:nvPr/>
        </p:nvSpPr>
        <p:spPr>
          <a:xfrm>
            <a:off x="8761381" y="712876"/>
            <a:ext cx="156896" cy="113705"/>
          </a:xfrm>
          <a:custGeom>
            <a:avLst/>
            <a:gdLst/>
            <a:ahLst/>
            <a:cxnLst/>
            <a:rect l="l" t="t" r="r" b="b"/>
            <a:pathLst>
              <a:path w="4439" h="3217" extrusionOk="0">
                <a:moveTo>
                  <a:pt x="2233" y="1"/>
                </a:moveTo>
                <a:cubicBezTo>
                  <a:pt x="476" y="1"/>
                  <a:pt x="1" y="2406"/>
                  <a:pt x="1614" y="3083"/>
                </a:cubicBezTo>
                <a:cubicBezTo>
                  <a:pt x="1836" y="3175"/>
                  <a:pt x="2053" y="3217"/>
                  <a:pt x="2259" y="3217"/>
                </a:cubicBezTo>
                <a:cubicBezTo>
                  <a:pt x="3566" y="3217"/>
                  <a:pt x="4439" y="1545"/>
                  <a:pt x="3356" y="476"/>
                </a:cubicBezTo>
                <a:cubicBezTo>
                  <a:pt x="3068" y="173"/>
                  <a:pt x="2651" y="1"/>
                  <a:pt x="22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24"/>
          <p:cNvSpPr/>
          <p:nvPr/>
        </p:nvSpPr>
        <p:spPr>
          <a:xfrm>
            <a:off x="8868799" y="604962"/>
            <a:ext cx="156967" cy="113705"/>
          </a:xfrm>
          <a:custGeom>
            <a:avLst/>
            <a:gdLst/>
            <a:ahLst/>
            <a:cxnLst/>
            <a:rect l="l" t="t" r="r" b="b"/>
            <a:pathLst>
              <a:path w="4441" h="3217" extrusionOk="0">
                <a:moveTo>
                  <a:pt x="2247" y="0"/>
                </a:moveTo>
                <a:cubicBezTo>
                  <a:pt x="490" y="0"/>
                  <a:pt x="1" y="2420"/>
                  <a:pt x="1628" y="3082"/>
                </a:cubicBezTo>
                <a:cubicBezTo>
                  <a:pt x="1848" y="3175"/>
                  <a:pt x="2064" y="3216"/>
                  <a:pt x="2268" y="3216"/>
                </a:cubicBezTo>
                <a:cubicBezTo>
                  <a:pt x="3566" y="3216"/>
                  <a:pt x="4440" y="1545"/>
                  <a:pt x="3371" y="476"/>
                </a:cubicBezTo>
                <a:cubicBezTo>
                  <a:pt x="3068" y="173"/>
                  <a:pt x="2665" y="0"/>
                  <a:pt x="22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4"/>
          <p:cNvSpPr/>
          <p:nvPr/>
        </p:nvSpPr>
        <p:spPr>
          <a:xfrm>
            <a:off x="8985725" y="496871"/>
            <a:ext cx="126429" cy="113988"/>
          </a:xfrm>
          <a:custGeom>
            <a:avLst/>
            <a:gdLst/>
            <a:ahLst/>
            <a:cxnLst/>
            <a:rect l="l" t="t" r="r" b="b"/>
            <a:pathLst>
              <a:path w="3577" h="3225" extrusionOk="0">
                <a:moveTo>
                  <a:pt x="1995" y="1"/>
                </a:moveTo>
                <a:cubicBezTo>
                  <a:pt x="956" y="1"/>
                  <a:pt x="1" y="1050"/>
                  <a:pt x="495" y="2237"/>
                </a:cubicBezTo>
                <a:cubicBezTo>
                  <a:pt x="773" y="2915"/>
                  <a:pt x="1362" y="3224"/>
                  <a:pt x="1951" y="3224"/>
                </a:cubicBezTo>
                <a:cubicBezTo>
                  <a:pt x="2764" y="3224"/>
                  <a:pt x="3577" y="2637"/>
                  <a:pt x="3577" y="1618"/>
                </a:cubicBezTo>
                <a:cubicBezTo>
                  <a:pt x="3577" y="1200"/>
                  <a:pt x="3404" y="783"/>
                  <a:pt x="3116" y="480"/>
                </a:cubicBezTo>
                <a:cubicBezTo>
                  <a:pt x="2777" y="145"/>
                  <a:pt x="2380" y="1"/>
                  <a:pt x="199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24"/>
          <p:cNvSpPr/>
          <p:nvPr/>
        </p:nvSpPr>
        <p:spPr>
          <a:xfrm rot="10800000">
            <a:off x="8145047" y="-26738"/>
            <a:ext cx="346899" cy="223004"/>
          </a:xfrm>
          <a:custGeom>
            <a:avLst/>
            <a:gdLst/>
            <a:ahLst/>
            <a:cxnLst/>
            <a:rect l="l" t="t" r="r" b="b"/>
            <a:pathLst>
              <a:path w="6366" h="4092" extrusionOk="0">
                <a:moveTo>
                  <a:pt x="4708" y="1"/>
                </a:moveTo>
                <a:cubicBezTo>
                  <a:pt x="4324" y="1"/>
                  <a:pt x="3939" y="145"/>
                  <a:pt x="3644" y="433"/>
                </a:cubicBezTo>
                <a:lnTo>
                  <a:pt x="0" y="4091"/>
                </a:lnTo>
                <a:lnTo>
                  <a:pt x="4278" y="4091"/>
                </a:lnTo>
                <a:lnTo>
                  <a:pt x="5747" y="2622"/>
                </a:lnTo>
                <a:cubicBezTo>
                  <a:pt x="6337" y="2046"/>
                  <a:pt x="6366" y="1096"/>
                  <a:pt x="5819" y="476"/>
                </a:cubicBezTo>
                <a:cubicBezTo>
                  <a:pt x="5516" y="159"/>
                  <a:pt x="5112" y="1"/>
                  <a:pt x="470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24"/>
          <p:cNvSpPr/>
          <p:nvPr/>
        </p:nvSpPr>
        <p:spPr>
          <a:xfrm rot="10800000">
            <a:off x="-5" y="4533238"/>
            <a:ext cx="837732" cy="610271"/>
          </a:xfrm>
          <a:custGeom>
            <a:avLst/>
            <a:gdLst/>
            <a:ahLst/>
            <a:cxnLst/>
            <a:rect l="l" t="t" r="r" b="b"/>
            <a:pathLst>
              <a:path w="18436" h="13431" extrusionOk="0">
                <a:moveTo>
                  <a:pt x="2420" y="0"/>
                </a:moveTo>
                <a:cubicBezTo>
                  <a:pt x="1909" y="1388"/>
                  <a:pt x="3016" y="2565"/>
                  <a:pt x="4212" y="2565"/>
                </a:cubicBezTo>
                <a:cubicBezTo>
                  <a:pt x="4667" y="2565"/>
                  <a:pt x="5134" y="2395"/>
                  <a:pt x="5531" y="2002"/>
                </a:cubicBezTo>
                <a:lnTo>
                  <a:pt x="7000" y="533"/>
                </a:lnTo>
                <a:cubicBezTo>
                  <a:pt x="7120" y="413"/>
                  <a:pt x="7255" y="362"/>
                  <a:pt x="7385" y="362"/>
                </a:cubicBezTo>
                <a:cubicBezTo>
                  <a:pt x="7815" y="362"/>
                  <a:pt x="8187" y="916"/>
                  <a:pt x="7778" y="1325"/>
                </a:cubicBezTo>
                <a:lnTo>
                  <a:pt x="1297" y="7821"/>
                </a:lnTo>
                <a:cubicBezTo>
                  <a:pt x="1" y="9102"/>
                  <a:pt x="1" y="11176"/>
                  <a:pt x="1297" y="12458"/>
                </a:cubicBezTo>
                <a:cubicBezTo>
                  <a:pt x="1938" y="13106"/>
                  <a:pt x="2777" y="13430"/>
                  <a:pt x="3617" y="13430"/>
                </a:cubicBezTo>
                <a:cubicBezTo>
                  <a:pt x="4458" y="13430"/>
                  <a:pt x="5301" y="13106"/>
                  <a:pt x="5949" y="12458"/>
                </a:cubicBezTo>
                <a:lnTo>
                  <a:pt x="18262" y="144"/>
                </a:lnTo>
                <a:cubicBezTo>
                  <a:pt x="18320" y="87"/>
                  <a:pt x="18378" y="44"/>
                  <a:pt x="184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24"/>
          <p:cNvSpPr/>
          <p:nvPr/>
        </p:nvSpPr>
        <p:spPr>
          <a:xfrm>
            <a:off x="8052502" y="5003417"/>
            <a:ext cx="300044" cy="113344"/>
          </a:xfrm>
          <a:custGeom>
            <a:avLst/>
            <a:gdLst/>
            <a:ahLst/>
            <a:cxnLst/>
            <a:rect l="l" t="t" r="r" b="b"/>
            <a:pathLst>
              <a:path w="5935" h="2242" extrusionOk="0">
                <a:moveTo>
                  <a:pt x="3331" y="1"/>
                </a:moveTo>
                <a:cubicBezTo>
                  <a:pt x="2659" y="1"/>
                  <a:pt x="1985" y="257"/>
                  <a:pt x="1470" y="772"/>
                </a:cubicBezTo>
                <a:lnTo>
                  <a:pt x="1" y="2241"/>
                </a:lnTo>
                <a:lnTo>
                  <a:pt x="5935" y="2241"/>
                </a:lnTo>
                <a:cubicBezTo>
                  <a:pt x="5862" y="1723"/>
                  <a:pt x="5646" y="1247"/>
                  <a:pt x="5286" y="873"/>
                </a:cubicBezTo>
                <a:cubicBezTo>
                  <a:pt x="4766" y="293"/>
                  <a:pt x="4049" y="1"/>
                  <a:pt x="33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4"/>
          <p:cNvSpPr/>
          <p:nvPr/>
        </p:nvSpPr>
        <p:spPr>
          <a:xfrm>
            <a:off x="8568736" y="4792598"/>
            <a:ext cx="575265" cy="324159"/>
          </a:xfrm>
          <a:custGeom>
            <a:avLst/>
            <a:gdLst/>
            <a:ahLst/>
            <a:cxnLst/>
            <a:rect l="l" t="t" r="r" b="b"/>
            <a:pathLst>
              <a:path w="11379" h="6412" extrusionOk="0">
                <a:moveTo>
                  <a:pt x="7781" y="0"/>
                </a:moveTo>
                <a:cubicBezTo>
                  <a:pt x="6938" y="0"/>
                  <a:pt x="6095" y="324"/>
                  <a:pt x="5459" y="967"/>
                </a:cubicBezTo>
                <a:lnTo>
                  <a:pt x="1" y="6411"/>
                </a:lnTo>
                <a:lnTo>
                  <a:pt x="9305" y="6411"/>
                </a:lnTo>
                <a:lnTo>
                  <a:pt x="10039" y="5677"/>
                </a:lnTo>
                <a:cubicBezTo>
                  <a:pt x="11350" y="4366"/>
                  <a:pt x="11379" y="2206"/>
                  <a:pt x="10054" y="924"/>
                </a:cubicBezTo>
                <a:cubicBezTo>
                  <a:pt x="9422" y="306"/>
                  <a:pt x="8601" y="0"/>
                  <a:pt x="77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24"/>
          <p:cNvSpPr/>
          <p:nvPr/>
        </p:nvSpPr>
        <p:spPr>
          <a:xfrm>
            <a:off x="8637948" y="4646894"/>
            <a:ext cx="95397" cy="85792"/>
          </a:xfrm>
          <a:custGeom>
            <a:avLst/>
            <a:gdLst/>
            <a:ahLst/>
            <a:cxnLst/>
            <a:rect l="l" t="t" r="r" b="b"/>
            <a:pathLst>
              <a:path w="1887" h="1697" extrusionOk="0">
                <a:moveTo>
                  <a:pt x="951" y="0"/>
                </a:moveTo>
                <a:cubicBezTo>
                  <a:pt x="731" y="0"/>
                  <a:pt x="511" y="83"/>
                  <a:pt x="346" y="249"/>
                </a:cubicBezTo>
                <a:cubicBezTo>
                  <a:pt x="0" y="580"/>
                  <a:pt x="0" y="1127"/>
                  <a:pt x="346" y="1458"/>
                </a:cubicBezTo>
                <a:cubicBezTo>
                  <a:pt x="511" y="1617"/>
                  <a:pt x="727" y="1696"/>
                  <a:pt x="945" y="1696"/>
                </a:cubicBezTo>
                <a:cubicBezTo>
                  <a:pt x="1163" y="1696"/>
                  <a:pt x="1383" y="1617"/>
                  <a:pt x="1556" y="1458"/>
                </a:cubicBezTo>
                <a:cubicBezTo>
                  <a:pt x="1887" y="1127"/>
                  <a:pt x="1887" y="594"/>
                  <a:pt x="1556" y="249"/>
                </a:cubicBezTo>
                <a:cubicBezTo>
                  <a:pt x="1390" y="83"/>
                  <a:pt x="1170" y="0"/>
                  <a:pt x="9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4"/>
          <p:cNvSpPr/>
          <p:nvPr/>
        </p:nvSpPr>
        <p:spPr>
          <a:xfrm>
            <a:off x="8790124" y="4491232"/>
            <a:ext cx="109047" cy="86348"/>
          </a:xfrm>
          <a:custGeom>
            <a:avLst/>
            <a:gdLst/>
            <a:ahLst/>
            <a:cxnLst/>
            <a:rect l="l" t="t" r="r" b="b"/>
            <a:pathLst>
              <a:path w="2157" h="1708" extrusionOk="0">
                <a:moveTo>
                  <a:pt x="1040" y="1"/>
                </a:moveTo>
                <a:cubicBezTo>
                  <a:pt x="1034" y="1"/>
                  <a:pt x="1028" y="1"/>
                  <a:pt x="1023" y="1"/>
                </a:cubicBezTo>
                <a:cubicBezTo>
                  <a:pt x="403" y="1"/>
                  <a:pt x="0" y="620"/>
                  <a:pt x="231" y="1182"/>
                </a:cubicBezTo>
                <a:cubicBezTo>
                  <a:pt x="370" y="1521"/>
                  <a:pt x="692" y="1708"/>
                  <a:pt x="1021" y="1708"/>
                </a:cubicBezTo>
                <a:cubicBezTo>
                  <a:pt x="1237" y="1708"/>
                  <a:pt x="1456" y="1627"/>
                  <a:pt x="1628" y="1455"/>
                </a:cubicBezTo>
                <a:cubicBezTo>
                  <a:pt x="2156" y="927"/>
                  <a:pt x="1792" y="1"/>
                  <a:pt x="10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4"/>
          <p:cNvSpPr/>
          <p:nvPr/>
        </p:nvSpPr>
        <p:spPr>
          <a:xfrm>
            <a:off x="8937193" y="4335417"/>
            <a:ext cx="119209" cy="86702"/>
          </a:xfrm>
          <a:custGeom>
            <a:avLst/>
            <a:gdLst/>
            <a:ahLst/>
            <a:cxnLst/>
            <a:rect l="l" t="t" r="r" b="b"/>
            <a:pathLst>
              <a:path w="2358" h="1715" extrusionOk="0">
                <a:moveTo>
                  <a:pt x="1196" y="1"/>
                </a:moveTo>
                <a:cubicBezTo>
                  <a:pt x="260" y="1"/>
                  <a:pt x="0" y="1283"/>
                  <a:pt x="864" y="1643"/>
                </a:cubicBezTo>
                <a:cubicBezTo>
                  <a:pt x="981" y="1692"/>
                  <a:pt x="1095" y="1714"/>
                  <a:pt x="1204" y="1714"/>
                </a:cubicBezTo>
                <a:cubicBezTo>
                  <a:pt x="1889" y="1714"/>
                  <a:pt x="2358" y="830"/>
                  <a:pt x="1786" y="246"/>
                </a:cubicBezTo>
                <a:cubicBezTo>
                  <a:pt x="1628" y="87"/>
                  <a:pt x="1412" y="1"/>
                  <a:pt x="1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24"/>
          <p:cNvSpPr/>
          <p:nvPr/>
        </p:nvSpPr>
        <p:spPr>
          <a:xfrm>
            <a:off x="8333597" y="4770100"/>
            <a:ext cx="252674" cy="251966"/>
          </a:xfrm>
          <a:custGeom>
            <a:avLst/>
            <a:gdLst/>
            <a:ahLst/>
            <a:cxnLst/>
            <a:rect l="l" t="t" r="r" b="b"/>
            <a:pathLst>
              <a:path w="4998" h="4984" extrusionOk="0">
                <a:moveTo>
                  <a:pt x="2506" y="1"/>
                </a:moveTo>
                <a:cubicBezTo>
                  <a:pt x="1123" y="1"/>
                  <a:pt x="0" y="1110"/>
                  <a:pt x="0" y="2492"/>
                </a:cubicBezTo>
                <a:cubicBezTo>
                  <a:pt x="0" y="3875"/>
                  <a:pt x="1123" y="4984"/>
                  <a:pt x="2506" y="4984"/>
                </a:cubicBezTo>
                <a:cubicBezTo>
                  <a:pt x="3889" y="4984"/>
                  <a:pt x="4998" y="3875"/>
                  <a:pt x="4998" y="2492"/>
                </a:cubicBezTo>
                <a:cubicBezTo>
                  <a:pt x="4998" y="1110"/>
                  <a:pt x="3889" y="1"/>
                  <a:pt x="25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24"/>
          <p:cNvSpPr/>
          <p:nvPr/>
        </p:nvSpPr>
        <p:spPr>
          <a:xfrm rot="5400000" flipH="1">
            <a:off x="-51706" y="4734948"/>
            <a:ext cx="321833" cy="206871"/>
          </a:xfrm>
          <a:custGeom>
            <a:avLst/>
            <a:gdLst/>
            <a:ahLst/>
            <a:cxnLst/>
            <a:rect l="l" t="t" r="r" b="b"/>
            <a:pathLst>
              <a:path w="6366" h="4092" extrusionOk="0">
                <a:moveTo>
                  <a:pt x="4708" y="1"/>
                </a:moveTo>
                <a:cubicBezTo>
                  <a:pt x="4324" y="1"/>
                  <a:pt x="3939" y="145"/>
                  <a:pt x="3644" y="433"/>
                </a:cubicBezTo>
                <a:lnTo>
                  <a:pt x="0" y="4091"/>
                </a:lnTo>
                <a:lnTo>
                  <a:pt x="4278" y="4091"/>
                </a:lnTo>
                <a:lnTo>
                  <a:pt x="5747" y="2622"/>
                </a:lnTo>
                <a:cubicBezTo>
                  <a:pt x="6337" y="2046"/>
                  <a:pt x="6366" y="1096"/>
                  <a:pt x="5819" y="476"/>
                </a:cubicBezTo>
                <a:cubicBezTo>
                  <a:pt x="5516" y="159"/>
                  <a:pt x="5112" y="1"/>
                  <a:pt x="470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4"/>
          <p:cNvSpPr/>
          <p:nvPr/>
        </p:nvSpPr>
        <p:spPr>
          <a:xfrm rot="-5400000" flipH="1">
            <a:off x="-11299" y="4099488"/>
            <a:ext cx="581178" cy="558563"/>
          </a:xfrm>
          <a:custGeom>
            <a:avLst/>
            <a:gdLst/>
            <a:ahLst/>
            <a:cxnLst/>
            <a:rect l="l" t="t" r="r" b="b"/>
            <a:pathLst>
              <a:path w="12790" h="12293" extrusionOk="0">
                <a:moveTo>
                  <a:pt x="11839" y="0"/>
                </a:moveTo>
                <a:lnTo>
                  <a:pt x="131" y="11709"/>
                </a:lnTo>
                <a:cubicBezTo>
                  <a:pt x="1" y="11853"/>
                  <a:pt x="1" y="12055"/>
                  <a:pt x="131" y="12185"/>
                </a:cubicBezTo>
                <a:cubicBezTo>
                  <a:pt x="195" y="12257"/>
                  <a:pt x="282" y="12293"/>
                  <a:pt x="368" y="12293"/>
                </a:cubicBezTo>
                <a:cubicBezTo>
                  <a:pt x="455" y="12293"/>
                  <a:pt x="541" y="12257"/>
                  <a:pt x="606" y="12185"/>
                </a:cubicBezTo>
                <a:lnTo>
                  <a:pt x="1279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4"/>
          <p:cNvSpPr/>
          <p:nvPr/>
        </p:nvSpPr>
        <p:spPr>
          <a:xfrm>
            <a:off x="8712216" y="5074449"/>
            <a:ext cx="133263" cy="42315"/>
          </a:xfrm>
          <a:custGeom>
            <a:avLst/>
            <a:gdLst/>
            <a:ahLst/>
            <a:cxnLst/>
            <a:rect l="l" t="t" r="r" b="b"/>
            <a:pathLst>
              <a:path w="2636" h="837" extrusionOk="0">
                <a:moveTo>
                  <a:pt x="1311" y="1"/>
                </a:moveTo>
                <a:cubicBezTo>
                  <a:pt x="936" y="1"/>
                  <a:pt x="562" y="145"/>
                  <a:pt x="274" y="433"/>
                </a:cubicBezTo>
                <a:cubicBezTo>
                  <a:pt x="159" y="548"/>
                  <a:pt x="58" y="692"/>
                  <a:pt x="0" y="836"/>
                </a:cubicBezTo>
                <a:lnTo>
                  <a:pt x="2636" y="836"/>
                </a:lnTo>
                <a:cubicBezTo>
                  <a:pt x="2564" y="678"/>
                  <a:pt x="2463" y="548"/>
                  <a:pt x="2348" y="433"/>
                </a:cubicBezTo>
                <a:cubicBezTo>
                  <a:pt x="2060" y="145"/>
                  <a:pt x="1685" y="1"/>
                  <a:pt x="13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4"/>
          <p:cNvSpPr/>
          <p:nvPr/>
        </p:nvSpPr>
        <p:spPr>
          <a:xfrm>
            <a:off x="8828294" y="4933043"/>
            <a:ext cx="165012" cy="148884"/>
          </a:xfrm>
          <a:custGeom>
            <a:avLst/>
            <a:gdLst/>
            <a:ahLst/>
            <a:cxnLst/>
            <a:rect l="l" t="t" r="r" b="b"/>
            <a:pathLst>
              <a:path w="3264" h="2945" extrusionOk="0">
                <a:moveTo>
                  <a:pt x="1814" y="0"/>
                </a:moveTo>
                <a:cubicBezTo>
                  <a:pt x="870" y="0"/>
                  <a:pt x="1" y="957"/>
                  <a:pt x="440" y="2035"/>
                </a:cubicBezTo>
                <a:cubicBezTo>
                  <a:pt x="701" y="2659"/>
                  <a:pt x="1243" y="2944"/>
                  <a:pt x="1783" y="2944"/>
                </a:cubicBezTo>
                <a:cubicBezTo>
                  <a:pt x="2525" y="2944"/>
                  <a:pt x="3263" y="2406"/>
                  <a:pt x="3263" y="1473"/>
                </a:cubicBezTo>
                <a:cubicBezTo>
                  <a:pt x="3263" y="1084"/>
                  <a:pt x="3119" y="724"/>
                  <a:pt x="2846" y="450"/>
                </a:cubicBezTo>
                <a:cubicBezTo>
                  <a:pt x="2535" y="135"/>
                  <a:pt x="2169" y="0"/>
                  <a:pt x="18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4"/>
          <p:cNvSpPr/>
          <p:nvPr/>
        </p:nvSpPr>
        <p:spPr>
          <a:xfrm rot="5400000" flipH="1">
            <a:off x="822914" y="4477480"/>
            <a:ext cx="107329" cy="77698"/>
          </a:xfrm>
          <a:custGeom>
            <a:avLst/>
            <a:gdLst/>
            <a:ahLst/>
            <a:cxnLst/>
            <a:rect l="l" t="t" r="r" b="b"/>
            <a:pathLst>
              <a:path w="2362" h="1710" extrusionOk="0">
                <a:moveTo>
                  <a:pt x="1225" y="0"/>
                </a:moveTo>
                <a:cubicBezTo>
                  <a:pt x="1211" y="0"/>
                  <a:pt x="1196" y="1"/>
                  <a:pt x="1181" y="2"/>
                </a:cubicBezTo>
                <a:cubicBezTo>
                  <a:pt x="245" y="2"/>
                  <a:pt x="0" y="1283"/>
                  <a:pt x="865" y="1643"/>
                </a:cubicBezTo>
                <a:cubicBezTo>
                  <a:pt x="978" y="1689"/>
                  <a:pt x="1089" y="1709"/>
                  <a:pt x="1195" y="1709"/>
                </a:cubicBezTo>
                <a:cubicBezTo>
                  <a:pt x="1894" y="1709"/>
                  <a:pt x="2362" y="809"/>
                  <a:pt x="1786" y="246"/>
                </a:cubicBezTo>
                <a:cubicBezTo>
                  <a:pt x="1638" y="98"/>
                  <a:pt x="1439" y="0"/>
                  <a:pt x="12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4"/>
          <p:cNvSpPr/>
          <p:nvPr/>
        </p:nvSpPr>
        <p:spPr>
          <a:xfrm rot="5400000" flipH="1">
            <a:off x="940348" y="4377042"/>
            <a:ext cx="94288" cy="76926"/>
          </a:xfrm>
          <a:custGeom>
            <a:avLst/>
            <a:gdLst/>
            <a:ahLst/>
            <a:cxnLst/>
            <a:rect l="l" t="t" r="r" b="b"/>
            <a:pathLst>
              <a:path w="2075" h="1693" extrusionOk="0">
                <a:moveTo>
                  <a:pt x="1138" y="1"/>
                </a:moveTo>
                <a:cubicBezTo>
                  <a:pt x="375" y="1"/>
                  <a:pt x="0" y="922"/>
                  <a:pt x="533" y="1455"/>
                </a:cubicBezTo>
                <a:cubicBezTo>
                  <a:pt x="706" y="1614"/>
                  <a:pt x="926" y="1693"/>
                  <a:pt x="1143" y="1693"/>
                </a:cubicBezTo>
                <a:cubicBezTo>
                  <a:pt x="1361" y="1693"/>
                  <a:pt x="1577" y="1614"/>
                  <a:pt x="1743" y="1455"/>
                </a:cubicBezTo>
                <a:cubicBezTo>
                  <a:pt x="2074" y="1124"/>
                  <a:pt x="2074" y="591"/>
                  <a:pt x="1743" y="245"/>
                </a:cubicBezTo>
                <a:cubicBezTo>
                  <a:pt x="1585" y="87"/>
                  <a:pt x="1368" y="1"/>
                  <a:pt x="11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8"/>
          <p:cNvSpPr txBox="1">
            <a:spLocks noGrp="1"/>
          </p:cNvSpPr>
          <p:nvPr>
            <p:ph type="title"/>
          </p:nvPr>
        </p:nvSpPr>
        <p:spPr>
          <a:xfrm>
            <a:off x="2766150" y="710950"/>
            <a:ext cx="3611700" cy="6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28"/>
          <p:cNvSpPr txBox="1">
            <a:spLocks noGrp="1"/>
          </p:cNvSpPr>
          <p:nvPr>
            <p:ph type="subTitle" idx="1"/>
          </p:nvPr>
        </p:nvSpPr>
        <p:spPr>
          <a:xfrm>
            <a:off x="2334313" y="1980025"/>
            <a:ext cx="4475400" cy="8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51" name="Google Shape;651;p28"/>
          <p:cNvSpPr txBox="1">
            <a:spLocks noGrp="1"/>
          </p:cNvSpPr>
          <p:nvPr>
            <p:ph type="subTitle" idx="2"/>
          </p:nvPr>
        </p:nvSpPr>
        <p:spPr>
          <a:xfrm>
            <a:off x="2793750" y="1553325"/>
            <a:ext cx="3556500" cy="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52" name="Google Shape;652;p28"/>
          <p:cNvSpPr txBox="1"/>
          <p:nvPr/>
        </p:nvSpPr>
        <p:spPr>
          <a:xfrm>
            <a:off x="2618100" y="3630850"/>
            <a:ext cx="3907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3" name="Google Shape;653;p28"/>
          <p:cNvSpPr/>
          <p:nvPr/>
        </p:nvSpPr>
        <p:spPr>
          <a:xfrm rot="-5400000" flipH="1">
            <a:off x="-113730" y="2462324"/>
            <a:ext cx="837732" cy="610271"/>
          </a:xfrm>
          <a:custGeom>
            <a:avLst/>
            <a:gdLst/>
            <a:ahLst/>
            <a:cxnLst/>
            <a:rect l="l" t="t" r="r" b="b"/>
            <a:pathLst>
              <a:path w="18436" h="13431" extrusionOk="0">
                <a:moveTo>
                  <a:pt x="2420" y="0"/>
                </a:moveTo>
                <a:cubicBezTo>
                  <a:pt x="1909" y="1388"/>
                  <a:pt x="3016" y="2565"/>
                  <a:pt x="4212" y="2565"/>
                </a:cubicBezTo>
                <a:cubicBezTo>
                  <a:pt x="4667" y="2565"/>
                  <a:pt x="5134" y="2395"/>
                  <a:pt x="5531" y="2002"/>
                </a:cubicBezTo>
                <a:lnTo>
                  <a:pt x="7000" y="533"/>
                </a:lnTo>
                <a:cubicBezTo>
                  <a:pt x="7120" y="413"/>
                  <a:pt x="7255" y="362"/>
                  <a:pt x="7385" y="362"/>
                </a:cubicBezTo>
                <a:cubicBezTo>
                  <a:pt x="7815" y="362"/>
                  <a:pt x="8187" y="916"/>
                  <a:pt x="7778" y="1325"/>
                </a:cubicBezTo>
                <a:lnTo>
                  <a:pt x="1297" y="7821"/>
                </a:lnTo>
                <a:cubicBezTo>
                  <a:pt x="1" y="9102"/>
                  <a:pt x="1" y="11176"/>
                  <a:pt x="1297" y="12458"/>
                </a:cubicBezTo>
                <a:cubicBezTo>
                  <a:pt x="1938" y="13106"/>
                  <a:pt x="2777" y="13430"/>
                  <a:pt x="3617" y="13430"/>
                </a:cubicBezTo>
                <a:cubicBezTo>
                  <a:pt x="4458" y="13430"/>
                  <a:pt x="5301" y="13106"/>
                  <a:pt x="5949" y="12458"/>
                </a:cubicBezTo>
                <a:lnTo>
                  <a:pt x="18262" y="144"/>
                </a:lnTo>
                <a:cubicBezTo>
                  <a:pt x="18320" y="87"/>
                  <a:pt x="18378" y="44"/>
                  <a:pt x="184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8"/>
          <p:cNvSpPr/>
          <p:nvPr/>
        </p:nvSpPr>
        <p:spPr>
          <a:xfrm rot="-5400000" flipH="1">
            <a:off x="-132042" y="3306543"/>
            <a:ext cx="849501" cy="585417"/>
          </a:xfrm>
          <a:custGeom>
            <a:avLst/>
            <a:gdLst/>
            <a:ahLst/>
            <a:cxnLst/>
            <a:rect l="l" t="t" r="r" b="b"/>
            <a:pathLst>
              <a:path w="18695" h="12884" extrusionOk="0">
                <a:moveTo>
                  <a:pt x="18695" y="0"/>
                </a:moveTo>
                <a:lnTo>
                  <a:pt x="1297" y="15"/>
                </a:lnTo>
                <a:cubicBezTo>
                  <a:pt x="1355" y="44"/>
                  <a:pt x="1412" y="101"/>
                  <a:pt x="1470" y="144"/>
                </a:cubicBezTo>
                <a:cubicBezTo>
                  <a:pt x="1844" y="533"/>
                  <a:pt x="1844" y="1138"/>
                  <a:pt x="1470" y="1527"/>
                </a:cubicBezTo>
                <a:lnTo>
                  <a:pt x="1052" y="1945"/>
                </a:lnTo>
                <a:cubicBezTo>
                  <a:pt x="1" y="2982"/>
                  <a:pt x="1" y="4695"/>
                  <a:pt x="1052" y="5747"/>
                </a:cubicBezTo>
                <a:cubicBezTo>
                  <a:pt x="1563" y="6237"/>
                  <a:pt x="2221" y="6481"/>
                  <a:pt x="2880" y="6481"/>
                </a:cubicBezTo>
                <a:cubicBezTo>
                  <a:pt x="3557" y="6481"/>
                  <a:pt x="4235" y="6222"/>
                  <a:pt x="4754" y="5704"/>
                </a:cubicBezTo>
                <a:lnTo>
                  <a:pt x="9607" y="850"/>
                </a:lnTo>
                <a:cubicBezTo>
                  <a:pt x="9813" y="685"/>
                  <a:pt x="10032" y="614"/>
                  <a:pt x="10242" y="614"/>
                </a:cubicBezTo>
                <a:cubicBezTo>
                  <a:pt x="11005" y="614"/>
                  <a:pt x="11646" y="1545"/>
                  <a:pt x="11047" y="2290"/>
                </a:cubicBezTo>
                <a:lnTo>
                  <a:pt x="3717" y="9621"/>
                </a:lnTo>
                <a:cubicBezTo>
                  <a:pt x="2953" y="10370"/>
                  <a:pt x="2939" y="11580"/>
                  <a:pt x="3688" y="12329"/>
                </a:cubicBezTo>
                <a:cubicBezTo>
                  <a:pt x="4059" y="12699"/>
                  <a:pt x="4543" y="12883"/>
                  <a:pt x="5028" y="12883"/>
                </a:cubicBezTo>
                <a:cubicBezTo>
                  <a:pt x="5522" y="12883"/>
                  <a:pt x="6017" y="12692"/>
                  <a:pt x="6395" y="12314"/>
                </a:cubicBezTo>
                <a:lnTo>
                  <a:pt x="1869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8"/>
          <p:cNvSpPr/>
          <p:nvPr/>
        </p:nvSpPr>
        <p:spPr>
          <a:xfrm rot="-5400000" flipH="1">
            <a:off x="8937296" y="2775056"/>
            <a:ext cx="300044" cy="113344"/>
          </a:xfrm>
          <a:custGeom>
            <a:avLst/>
            <a:gdLst/>
            <a:ahLst/>
            <a:cxnLst/>
            <a:rect l="l" t="t" r="r" b="b"/>
            <a:pathLst>
              <a:path w="5935" h="2242" extrusionOk="0">
                <a:moveTo>
                  <a:pt x="3331" y="1"/>
                </a:moveTo>
                <a:cubicBezTo>
                  <a:pt x="2659" y="1"/>
                  <a:pt x="1985" y="257"/>
                  <a:pt x="1470" y="772"/>
                </a:cubicBezTo>
                <a:lnTo>
                  <a:pt x="1" y="2241"/>
                </a:lnTo>
                <a:lnTo>
                  <a:pt x="5935" y="2241"/>
                </a:lnTo>
                <a:cubicBezTo>
                  <a:pt x="5862" y="1723"/>
                  <a:pt x="5646" y="1247"/>
                  <a:pt x="5286" y="873"/>
                </a:cubicBezTo>
                <a:cubicBezTo>
                  <a:pt x="4766" y="293"/>
                  <a:pt x="4049" y="1"/>
                  <a:pt x="33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8"/>
          <p:cNvSpPr/>
          <p:nvPr/>
        </p:nvSpPr>
        <p:spPr>
          <a:xfrm rot="-5400000" flipH="1">
            <a:off x="8694273" y="3323494"/>
            <a:ext cx="575265" cy="324159"/>
          </a:xfrm>
          <a:custGeom>
            <a:avLst/>
            <a:gdLst/>
            <a:ahLst/>
            <a:cxnLst/>
            <a:rect l="l" t="t" r="r" b="b"/>
            <a:pathLst>
              <a:path w="11379" h="6412" extrusionOk="0">
                <a:moveTo>
                  <a:pt x="7781" y="0"/>
                </a:moveTo>
                <a:cubicBezTo>
                  <a:pt x="6938" y="0"/>
                  <a:pt x="6095" y="324"/>
                  <a:pt x="5459" y="967"/>
                </a:cubicBezTo>
                <a:lnTo>
                  <a:pt x="1" y="6411"/>
                </a:lnTo>
                <a:lnTo>
                  <a:pt x="9305" y="6411"/>
                </a:lnTo>
                <a:lnTo>
                  <a:pt x="10039" y="5677"/>
                </a:lnTo>
                <a:cubicBezTo>
                  <a:pt x="11350" y="4366"/>
                  <a:pt x="11379" y="2206"/>
                  <a:pt x="10054" y="924"/>
                </a:cubicBezTo>
                <a:cubicBezTo>
                  <a:pt x="9422" y="306"/>
                  <a:pt x="8601" y="0"/>
                  <a:pt x="778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8"/>
          <p:cNvSpPr/>
          <p:nvPr/>
        </p:nvSpPr>
        <p:spPr>
          <a:xfrm rot="-5400000" flipH="1">
            <a:off x="8333672" y="3764738"/>
            <a:ext cx="455956" cy="447513"/>
          </a:xfrm>
          <a:custGeom>
            <a:avLst/>
            <a:gdLst/>
            <a:ahLst/>
            <a:cxnLst/>
            <a:rect l="l" t="t" r="r" b="b"/>
            <a:pathLst>
              <a:path w="9019" h="8852" extrusionOk="0">
                <a:moveTo>
                  <a:pt x="8651" y="0"/>
                </a:moveTo>
                <a:cubicBezTo>
                  <a:pt x="8565" y="0"/>
                  <a:pt x="8479" y="32"/>
                  <a:pt x="8414" y="97"/>
                </a:cubicBezTo>
                <a:lnTo>
                  <a:pt x="233" y="8278"/>
                </a:lnTo>
                <a:cubicBezTo>
                  <a:pt x="0" y="8522"/>
                  <a:pt x="221" y="8851"/>
                  <a:pt x="479" y="8851"/>
                </a:cubicBezTo>
                <a:cubicBezTo>
                  <a:pt x="556" y="8851"/>
                  <a:pt x="636" y="8822"/>
                  <a:pt x="709" y="8753"/>
                </a:cubicBezTo>
                <a:lnTo>
                  <a:pt x="8889" y="572"/>
                </a:lnTo>
                <a:cubicBezTo>
                  <a:pt x="9019" y="443"/>
                  <a:pt x="9019" y="227"/>
                  <a:pt x="8889" y="97"/>
                </a:cubicBezTo>
                <a:cubicBezTo>
                  <a:pt x="8824" y="32"/>
                  <a:pt x="8738" y="0"/>
                  <a:pt x="86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28"/>
          <p:cNvSpPr/>
          <p:nvPr/>
        </p:nvSpPr>
        <p:spPr>
          <a:xfrm rot="-5400000" flipH="1">
            <a:off x="434727" y="2949156"/>
            <a:ext cx="107329" cy="77698"/>
          </a:xfrm>
          <a:custGeom>
            <a:avLst/>
            <a:gdLst/>
            <a:ahLst/>
            <a:cxnLst/>
            <a:rect l="l" t="t" r="r" b="b"/>
            <a:pathLst>
              <a:path w="2362" h="1710" extrusionOk="0">
                <a:moveTo>
                  <a:pt x="1225" y="0"/>
                </a:moveTo>
                <a:cubicBezTo>
                  <a:pt x="1211" y="0"/>
                  <a:pt x="1196" y="1"/>
                  <a:pt x="1181" y="2"/>
                </a:cubicBezTo>
                <a:cubicBezTo>
                  <a:pt x="245" y="2"/>
                  <a:pt x="0" y="1283"/>
                  <a:pt x="865" y="1643"/>
                </a:cubicBezTo>
                <a:cubicBezTo>
                  <a:pt x="978" y="1689"/>
                  <a:pt x="1089" y="1709"/>
                  <a:pt x="1195" y="1709"/>
                </a:cubicBezTo>
                <a:cubicBezTo>
                  <a:pt x="1894" y="1709"/>
                  <a:pt x="2362" y="809"/>
                  <a:pt x="1786" y="246"/>
                </a:cubicBezTo>
                <a:cubicBezTo>
                  <a:pt x="1638" y="98"/>
                  <a:pt x="1439" y="0"/>
                  <a:pt x="12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8"/>
          <p:cNvSpPr/>
          <p:nvPr/>
        </p:nvSpPr>
        <p:spPr>
          <a:xfrm rot="-5400000" flipH="1">
            <a:off x="300860" y="3084391"/>
            <a:ext cx="94288" cy="76926"/>
          </a:xfrm>
          <a:custGeom>
            <a:avLst/>
            <a:gdLst/>
            <a:ahLst/>
            <a:cxnLst/>
            <a:rect l="l" t="t" r="r" b="b"/>
            <a:pathLst>
              <a:path w="2075" h="1693" extrusionOk="0">
                <a:moveTo>
                  <a:pt x="1138" y="1"/>
                </a:moveTo>
                <a:cubicBezTo>
                  <a:pt x="375" y="1"/>
                  <a:pt x="0" y="922"/>
                  <a:pt x="533" y="1455"/>
                </a:cubicBezTo>
                <a:cubicBezTo>
                  <a:pt x="706" y="1614"/>
                  <a:pt x="926" y="1693"/>
                  <a:pt x="1143" y="1693"/>
                </a:cubicBezTo>
                <a:cubicBezTo>
                  <a:pt x="1361" y="1693"/>
                  <a:pt x="1577" y="1614"/>
                  <a:pt x="1743" y="1455"/>
                </a:cubicBezTo>
                <a:cubicBezTo>
                  <a:pt x="2074" y="1124"/>
                  <a:pt x="2074" y="591"/>
                  <a:pt x="1743" y="245"/>
                </a:cubicBezTo>
                <a:cubicBezTo>
                  <a:pt x="1585" y="87"/>
                  <a:pt x="1368" y="1"/>
                  <a:pt x="11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8"/>
          <p:cNvSpPr/>
          <p:nvPr/>
        </p:nvSpPr>
        <p:spPr>
          <a:xfrm rot="-5400000" flipH="1">
            <a:off x="8669321" y="3271955"/>
            <a:ext cx="95397" cy="85792"/>
          </a:xfrm>
          <a:custGeom>
            <a:avLst/>
            <a:gdLst/>
            <a:ahLst/>
            <a:cxnLst/>
            <a:rect l="l" t="t" r="r" b="b"/>
            <a:pathLst>
              <a:path w="1887" h="1697" extrusionOk="0">
                <a:moveTo>
                  <a:pt x="951" y="0"/>
                </a:moveTo>
                <a:cubicBezTo>
                  <a:pt x="731" y="0"/>
                  <a:pt x="511" y="83"/>
                  <a:pt x="346" y="249"/>
                </a:cubicBezTo>
                <a:cubicBezTo>
                  <a:pt x="0" y="580"/>
                  <a:pt x="0" y="1127"/>
                  <a:pt x="346" y="1458"/>
                </a:cubicBezTo>
                <a:cubicBezTo>
                  <a:pt x="511" y="1617"/>
                  <a:pt x="727" y="1696"/>
                  <a:pt x="945" y="1696"/>
                </a:cubicBezTo>
                <a:cubicBezTo>
                  <a:pt x="1163" y="1696"/>
                  <a:pt x="1383" y="1617"/>
                  <a:pt x="1556" y="1458"/>
                </a:cubicBezTo>
                <a:cubicBezTo>
                  <a:pt x="1887" y="1127"/>
                  <a:pt x="1887" y="594"/>
                  <a:pt x="1556" y="249"/>
                </a:cubicBezTo>
                <a:cubicBezTo>
                  <a:pt x="1390" y="83"/>
                  <a:pt x="1170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28"/>
          <p:cNvSpPr/>
          <p:nvPr/>
        </p:nvSpPr>
        <p:spPr>
          <a:xfrm rot="-5400000" flipH="1">
            <a:off x="8507111" y="3430678"/>
            <a:ext cx="109047" cy="86348"/>
          </a:xfrm>
          <a:custGeom>
            <a:avLst/>
            <a:gdLst/>
            <a:ahLst/>
            <a:cxnLst/>
            <a:rect l="l" t="t" r="r" b="b"/>
            <a:pathLst>
              <a:path w="2157" h="1708" extrusionOk="0">
                <a:moveTo>
                  <a:pt x="1040" y="1"/>
                </a:moveTo>
                <a:cubicBezTo>
                  <a:pt x="1034" y="1"/>
                  <a:pt x="1028" y="1"/>
                  <a:pt x="1023" y="1"/>
                </a:cubicBezTo>
                <a:cubicBezTo>
                  <a:pt x="403" y="1"/>
                  <a:pt x="0" y="620"/>
                  <a:pt x="231" y="1182"/>
                </a:cubicBezTo>
                <a:cubicBezTo>
                  <a:pt x="370" y="1521"/>
                  <a:pt x="692" y="1708"/>
                  <a:pt x="1021" y="1708"/>
                </a:cubicBezTo>
                <a:cubicBezTo>
                  <a:pt x="1237" y="1708"/>
                  <a:pt x="1456" y="1627"/>
                  <a:pt x="1628" y="1455"/>
                </a:cubicBezTo>
                <a:cubicBezTo>
                  <a:pt x="2156" y="927"/>
                  <a:pt x="1792" y="1"/>
                  <a:pt x="104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28"/>
          <p:cNvSpPr/>
          <p:nvPr/>
        </p:nvSpPr>
        <p:spPr>
          <a:xfrm rot="-5400000" flipH="1">
            <a:off x="8346393" y="3582651"/>
            <a:ext cx="119209" cy="86702"/>
          </a:xfrm>
          <a:custGeom>
            <a:avLst/>
            <a:gdLst/>
            <a:ahLst/>
            <a:cxnLst/>
            <a:rect l="l" t="t" r="r" b="b"/>
            <a:pathLst>
              <a:path w="2358" h="1715" extrusionOk="0">
                <a:moveTo>
                  <a:pt x="1196" y="1"/>
                </a:moveTo>
                <a:cubicBezTo>
                  <a:pt x="260" y="1"/>
                  <a:pt x="0" y="1283"/>
                  <a:pt x="864" y="1643"/>
                </a:cubicBezTo>
                <a:cubicBezTo>
                  <a:pt x="981" y="1692"/>
                  <a:pt x="1095" y="1714"/>
                  <a:pt x="1204" y="1714"/>
                </a:cubicBezTo>
                <a:cubicBezTo>
                  <a:pt x="1889" y="1714"/>
                  <a:pt x="2358" y="830"/>
                  <a:pt x="1786" y="246"/>
                </a:cubicBezTo>
                <a:cubicBezTo>
                  <a:pt x="1628" y="87"/>
                  <a:pt x="1412" y="1"/>
                  <a:pt x="119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28"/>
          <p:cNvSpPr/>
          <p:nvPr/>
        </p:nvSpPr>
        <p:spPr>
          <a:xfrm rot="-5400000" flipH="1">
            <a:off x="8796975" y="2963155"/>
            <a:ext cx="252674" cy="251966"/>
          </a:xfrm>
          <a:custGeom>
            <a:avLst/>
            <a:gdLst/>
            <a:ahLst/>
            <a:cxnLst/>
            <a:rect l="l" t="t" r="r" b="b"/>
            <a:pathLst>
              <a:path w="4998" h="4984" extrusionOk="0">
                <a:moveTo>
                  <a:pt x="2506" y="1"/>
                </a:moveTo>
                <a:cubicBezTo>
                  <a:pt x="1123" y="1"/>
                  <a:pt x="0" y="1110"/>
                  <a:pt x="0" y="2492"/>
                </a:cubicBezTo>
                <a:cubicBezTo>
                  <a:pt x="0" y="3875"/>
                  <a:pt x="1123" y="4984"/>
                  <a:pt x="2506" y="4984"/>
                </a:cubicBezTo>
                <a:cubicBezTo>
                  <a:pt x="3889" y="4984"/>
                  <a:pt x="4998" y="3875"/>
                  <a:pt x="4998" y="2492"/>
                </a:cubicBezTo>
                <a:cubicBezTo>
                  <a:pt x="4998" y="1110"/>
                  <a:pt x="3889" y="1"/>
                  <a:pt x="25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28"/>
          <p:cNvSpPr/>
          <p:nvPr/>
        </p:nvSpPr>
        <p:spPr>
          <a:xfrm rot="5400000" flipH="1">
            <a:off x="-51714" y="1592556"/>
            <a:ext cx="321833" cy="206871"/>
          </a:xfrm>
          <a:custGeom>
            <a:avLst/>
            <a:gdLst/>
            <a:ahLst/>
            <a:cxnLst/>
            <a:rect l="l" t="t" r="r" b="b"/>
            <a:pathLst>
              <a:path w="6366" h="4092" extrusionOk="0">
                <a:moveTo>
                  <a:pt x="4708" y="1"/>
                </a:moveTo>
                <a:cubicBezTo>
                  <a:pt x="4324" y="1"/>
                  <a:pt x="3939" y="145"/>
                  <a:pt x="3644" y="433"/>
                </a:cubicBezTo>
                <a:lnTo>
                  <a:pt x="0" y="4091"/>
                </a:lnTo>
                <a:lnTo>
                  <a:pt x="4278" y="4091"/>
                </a:lnTo>
                <a:lnTo>
                  <a:pt x="5747" y="2622"/>
                </a:lnTo>
                <a:cubicBezTo>
                  <a:pt x="6337" y="2046"/>
                  <a:pt x="6366" y="1096"/>
                  <a:pt x="5819" y="476"/>
                </a:cubicBezTo>
                <a:cubicBezTo>
                  <a:pt x="5516" y="159"/>
                  <a:pt x="5112" y="1"/>
                  <a:pt x="47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28"/>
          <p:cNvSpPr/>
          <p:nvPr/>
        </p:nvSpPr>
        <p:spPr>
          <a:xfrm rot="-5400000" flipH="1">
            <a:off x="-11307" y="1638959"/>
            <a:ext cx="581178" cy="558563"/>
          </a:xfrm>
          <a:custGeom>
            <a:avLst/>
            <a:gdLst/>
            <a:ahLst/>
            <a:cxnLst/>
            <a:rect l="l" t="t" r="r" b="b"/>
            <a:pathLst>
              <a:path w="12790" h="12293" extrusionOk="0">
                <a:moveTo>
                  <a:pt x="11839" y="0"/>
                </a:moveTo>
                <a:lnTo>
                  <a:pt x="131" y="11709"/>
                </a:lnTo>
                <a:cubicBezTo>
                  <a:pt x="1" y="11853"/>
                  <a:pt x="1" y="12055"/>
                  <a:pt x="131" y="12185"/>
                </a:cubicBezTo>
                <a:cubicBezTo>
                  <a:pt x="195" y="12257"/>
                  <a:pt x="282" y="12293"/>
                  <a:pt x="368" y="12293"/>
                </a:cubicBezTo>
                <a:cubicBezTo>
                  <a:pt x="455" y="12293"/>
                  <a:pt x="541" y="12257"/>
                  <a:pt x="606" y="12185"/>
                </a:cubicBezTo>
                <a:lnTo>
                  <a:pt x="1279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28"/>
          <p:cNvSpPr/>
          <p:nvPr/>
        </p:nvSpPr>
        <p:spPr>
          <a:xfrm rot="-5400000" flipH="1">
            <a:off x="-13887" y="4009615"/>
            <a:ext cx="220748" cy="192973"/>
          </a:xfrm>
          <a:custGeom>
            <a:avLst/>
            <a:gdLst/>
            <a:ahLst/>
            <a:cxnLst/>
            <a:rect l="l" t="t" r="r" b="b"/>
            <a:pathLst>
              <a:path w="4858" h="4247" extrusionOk="0">
                <a:moveTo>
                  <a:pt x="3906" y="0"/>
                </a:moveTo>
                <a:lnTo>
                  <a:pt x="234" y="3673"/>
                </a:lnTo>
                <a:cubicBezTo>
                  <a:pt x="1" y="3917"/>
                  <a:pt x="221" y="4247"/>
                  <a:pt x="479" y="4247"/>
                </a:cubicBezTo>
                <a:cubicBezTo>
                  <a:pt x="556" y="4247"/>
                  <a:pt x="637" y="4218"/>
                  <a:pt x="709" y="4148"/>
                </a:cubicBezTo>
                <a:lnTo>
                  <a:pt x="485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28"/>
          <p:cNvSpPr/>
          <p:nvPr/>
        </p:nvSpPr>
        <p:spPr>
          <a:xfrm rot="-5400000" flipH="1">
            <a:off x="8001321" y="1770546"/>
            <a:ext cx="889768" cy="879960"/>
          </a:xfrm>
          <a:custGeom>
            <a:avLst/>
            <a:gdLst/>
            <a:ahLst/>
            <a:cxnLst/>
            <a:rect l="l" t="t" r="r" b="b"/>
            <a:pathLst>
              <a:path w="17600" h="17406" extrusionOk="0">
                <a:moveTo>
                  <a:pt x="17100" y="1"/>
                </a:moveTo>
                <a:cubicBezTo>
                  <a:pt x="17015" y="1"/>
                  <a:pt x="16927" y="37"/>
                  <a:pt x="16851" y="123"/>
                </a:cubicBezTo>
                <a:lnTo>
                  <a:pt x="130" y="16830"/>
                </a:lnTo>
                <a:cubicBezTo>
                  <a:pt x="1" y="16959"/>
                  <a:pt x="1" y="17175"/>
                  <a:pt x="145" y="17305"/>
                </a:cubicBezTo>
                <a:cubicBezTo>
                  <a:pt x="202" y="17363"/>
                  <a:pt x="289" y="17406"/>
                  <a:pt x="375" y="17406"/>
                </a:cubicBezTo>
                <a:cubicBezTo>
                  <a:pt x="461" y="17406"/>
                  <a:pt x="548" y="17363"/>
                  <a:pt x="605" y="17305"/>
                </a:cubicBezTo>
                <a:lnTo>
                  <a:pt x="17326" y="584"/>
                </a:lnTo>
                <a:cubicBezTo>
                  <a:pt x="17599" y="355"/>
                  <a:pt x="17367" y="1"/>
                  <a:pt x="171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28"/>
          <p:cNvSpPr/>
          <p:nvPr/>
        </p:nvSpPr>
        <p:spPr>
          <a:xfrm rot="-5400000" flipH="1">
            <a:off x="8357372" y="2432259"/>
            <a:ext cx="199541" cy="199541"/>
          </a:xfrm>
          <a:custGeom>
            <a:avLst/>
            <a:gdLst/>
            <a:ahLst/>
            <a:cxnLst/>
            <a:rect l="l" t="t" r="r" b="b"/>
            <a:pathLst>
              <a:path w="3947" h="3947" extrusionOk="0">
                <a:moveTo>
                  <a:pt x="1974" y="0"/>
                </a:moveTo>
                <a:cubicBezTo>
                  <a:pt x="879" y="0"/>
                  <a:pt x="1" y="893"/>
                  <a:pt x="1" y="1973"/>
                </a:cubicBezTo>
                <a:cubicBezTo>
                  <a:pt x="1" y="3068"/>
                  <a:pt x="879" y="3946"/>
                  <a:pt x="1974" y="3946"/>
                </a:cubicBezTo>
                <a:cubicBezTo>
                  <a:pt x="3054" y="3946"/>
                  <a:pt x="3947" y="3068"/>
                  <a:pt x="3947" y="1973"/>
                </a:cubicBezTo>
                <a:cubicBezTo>
                  <a:pt x="3947" y="893"/>
                  <a:pt x="3054" y="0"/>
                  <a:pt x="19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28"/>
          <p:cNvSpPr/>
          <p:nvPr/>
        </p:nvSpPr>
        <p:spPr>
          <a:xfrm rot="-5400000" flipH="1">
            <a:off x="9056204" y="3386894"/>
            <a:ext cx="133263" cy="42315"/>
          </a:xfrm>
          <a:custGeom>
            <a:avLst/>
            <a:gdLst/>
            <a:ahLst/>
            <a:cxnLst/>
            <a:rect l="l" t="t" r="r" b="b"/>
            <a:pathLst>
              <a:path w="2636" h="837" extrusionOk="0">
                <a:moveTo>
                  <a:pt x="1311" y="1"/>
                </a:moveTo>
                <a:cubicBezTo>
                  <a:pt x="936" y="1"/>
                  <a:pt x="562" y="145"/>
                  <a:pt x="274" y="433"/>
                </a:cubicBezTo>
                <a:cubicBezTo>
                  <a:pt x="159" y="548"/>
                  <a:pt x="58" y="692"/>
                  <a:pt x="0" y="836"/>
                </a:cubicBezTo>
                <a:lnTo>
                  <a:pt x="2636" y="836"/>
                </a:lnTo>
                <a:cubicBezTo>
                  <a:pt x="2564" y="678"/>
                  <a:pt x="2463" y="548"/>
                  <a:pt x="2348" y="433"/>
                </a:cubicBezTo>
                <a:cubicBezTo>
                  <a:pt x="2060" y="145"/>
                  <a:pt x="1685" y="1"/>
                  <a:pt x="13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8"/>
          <p:cNvSpPr/>
          <p:nvPr/>
        </p:nvSpPr>
        <p:spPr>
          <a:xfrm rot="-5400000" flipH="1">
            <a:off x="8952208" y="3465562"/>
            <a:ext cx="165012" cy="148884"/>
          </a:xfrm>
          <a:custGeom>
            <a:avLst/>
            <a:gdLst/>
            <a:ahLst/>
            <a:cxnLst/>
            <a:rect l="l" t="t" r="r" b="b"/>
            <a:pathLst>
              <a:path w="3264" h="2945" extrusionOk="0">
                <a:moveTo>
                  <a:pt x="1814" y="0"/>
                </a:moveTo>
                <a:cubicBezTo>
                  <a:pt x="870" y="0"/>
                  <a:pt x="1" y="957"/>
                  <a:pt x="440" y="2035"/>
                </a:cubicBezTo>
                <a:cubicBezTo>
                  <a:pt x="701" y="2659"/>
                  <a:pt x="1243" y="2944"/>
                  <a:pt x="1783" y="2944"/>
                </a:cubicBezTo>
                <a:cubicBezTo>
                  <a:pt x="2525" y="2944"/>
                  <a:pt x="3263" y="2406"/>
                  <a:pt x="3263" y="1473"/>
                </a:cubicBezTo>
                <a:cubicBezTo>
                  <a:pt x="3263" y="1084"/>
                  <a:pt x="3119" y="724"/>
                  <a:pt x="2846" y="450"/>
                </a:cubicBezTo>
                <a:cubicBezTo>
                  <a:pt x="2535" y="135"/>
                  <a:pt x="2169" y="0"/>
                  <a:pt x="181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8"/>
          <p:cNvSpPr/>
          <p:nvPr/>
        </p:nvSpPr>
        <p:spPr>
          <a:xfrm rot="5400000" flipH="1">
            <a:off x="8393597" y="1847320"/>
            <a:ext cx="888527" cy="612280"/>
          </a:xfrm>
          <a:custGeom>
            <a:avLst/>
            <a:gdLst/>
            <a:ahLst/>
            <a:cxnLst/>
            <a:rect l="l" t="t" r="r" b="b"/>
            <a:pathLst>
              <a:path w="18695" h="12884" extrusionOk="0">
                <a:moveTo>
                  <a:pt x="18695" y="0"/>
                </a:moveTo>
                <a:lnTo>
                  <a:pt x="1297" y="15"/>
                </a:lnTo>
                <a:cubicBezTo>
                  <a:pt x="1355" y="44"/>
                  <a:pt x="1412" y="101"/>
                  <a:pt x="1470" y="144"/>
                </a:cubicBezTo>
                <a:cubicBezTo>
                  <a:pt x="1844" y="533"/>
                  <a:pt x="1844" y="1138"/>
                  <a:pt x="1470" y="1527"/>
                </a:cubicBezTo>
                <a:lnTo>
                  <a:pt x="1052" y="1945"/>
                </a:lnTo>
                <a:cubicBezTo>
                  <a:pt x="1" y="2982"/>
                  <a:pt x="1" y="4695"/>
                  <a:pt x="1052" y="5747"/>
                </a:cubicBezTo>
                <a:cubicBezTo>
                  <a:pt x="1563" y="6237"/>
                  <a:pt x="2221" y="6481"/>
                  <a:pt x="2880" y="6481"/>
                </a:cubicBezTo>
                <a:cubicBezTo>
                  <a:pt x="3557" y="6481"/>
                  <a:pt x="4235" y="6222"/>
                  <a:pt x="4754" y="5704"/>
                </a:cubicBezTo>
                <a:lnTo>
                  <a:pt x="9607" y="850"/>
                </a:lnTo>
                <a:cubicBezTo>
                  <a:pt x="9813" y="685"/>
                  <a:pt x="10032" y="614"/>
                  <a:pt x="10242" y="614"/>
                </a:cubicBezTo>
                <a:cubicBezTo>
                  <a:pt x="11005" y="614"/>
                  <a:pt x="11646" y="1545"/>
                  <a:pt x="11047" y="2290"/>
                </a:cubicBezTo>
                <a:lnTo>
                  <a:pt x="3717" y="9621"/>
                </a:lnTo>
                <a:cubicBezTo>
                  <a:pt x="2953" y="10370"/>
                  <a:pt x="2939" y="11580"/>
                  <a:pt x="3688" y="12329"/>
                </a:cubicBezTo>
                <a:cubicBezTo>
                  <a:pt x="4059" y="12699"/>
                  <a:pt x="4543" y="12883"/>
                  <a:pt x="5028" y="12883"/>
                </a:cubicBezTo>
                <a:cubicBezTo>
                  <a:pt x="5522" y="12883"/>
                  <a:pt x="6017" y="12692"/>
                  <a:pt x="6395" y="12314"/>
                </a:cubicBezTo>
                <a:lnTo>
                  <a:pt x="1869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8"/>
          <p:cNvSpPr/>
          <p:nvPr/>
        </p:nvSpPr>
        <p:spPr>
          <a:xfrm rot="-5400000" flipH="1">
            <a:off x="8873786" y="1440156"/>
            <a:ext cx="321833" cy="206871"/>
          </a:xfrm>
          <a:custGeom>
            <a:avLst/>
            <a:gdLst/>
            <a:ahLst/>
            <a:cxnLst/>
            <a:rect l="l" t="t" r="r" b="b"/>
            <a:pathLst>
              <a:path w="6366" h="4092" extrusionOk="0">
                <a:moveTo>
                  <a:pt x="4708" y="1"/>
                </a:moveTo>
                <a:cubicBezTo>
                  <a:pt x="4324" y="1"/>
                  <a:pt x="3939" y="145"/>
                  <a:pt x="3644" y="433"/>
                </a:cubicBezTo>
                <a:lnTo>
                  <a:pt x="0" y="4091"/>
                </a:lnTo>
                <a:lnTo>
                  <a:pt x="4278" y="4091"/>
                </a:lnTo>
                <a:lnTo>
                  <a:pt x="5747" y="2622"/>
                </a:lnTo>
                <a:cubicBezTo>
                  <a:pt x="6337" y="2046"/>
                  <a:pt x="6366" y="1096"/>
                  <a:pt x="5819" y="476"/>
                </a:cubicBezTo>
                <a:cubicBezTo>
                  <a:pt x="5516" y="159"/>
                  <a:pt x="5112" y="1"/>
                  <a:pt x="47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8"/>
          <p:cNvSpPr/>
          <p:nvPr/>
        </p:nvSpPr>
        <p:spPr>
          <a:xfrm rot="10800000">
            <a:off x="8113298" y="4533225"/>
            <a:ext cx="837732" cy="610271"/>
          </a:xfrm>
          <a:custGeom>
            <a:avLst/>
            <a:gdLst/>
            <a:ahLst/>
            <a:cxnLst/>
            <a:rect l="l" t="t" r="r" b="b"/>
            <a:pathLst>
              <a:path w="18436" h="13431" extrusionOk="0">
                <a:moveTo>
                  <a:pt x="2420" y="0"/>
                </a:moveTo>
                <a:cubicBezTo>
                  <a:pt x="1909" y="1388"/>
                  <a:pt x="3016" y="2565"/>
                  <a:pt x="4212" y="2565"/>
                </a:cubicBezTo>
                <a:cubicBezTo>
                  <a:pt x="4667" y="2565"/>
                  <a:pt x="5134" y="2395"/>
                  <a:pt x="5531" y="2002"/>
                </a:cubicBezTo>
                <a:lnTo>
                  <a:pt x="7000" y="533"/>
                </a:lnTo>
                <a:cubicBezTo>
                  <a:pt x="7120" y="413"/>
                  <a:pt x="7255" y="362"/>
                  <a:pt x="7385" y="362"/>
                </a:cubicBezTo>
                <a:cubicBezTo>
                  <a:pt x="7815" y="362"/>
                  <a:pt x="8187" y="916"/>
                  <a:pt x="7778" y="1325"/>
                </a:cubicBezTo>
                <a:lnTo>
                  <a:pt x="1297" y="7821"/>
                </a:lnTo>
                <a:cubicBezTo>
                  <a:pt x="1" y="9102"/>
                  <a:pt x="1" y="11176"/>
                  <a:pt x="1297" y="12458"/>
                </a:cubicBezTo>
                <a:cubicBezTo>
                  <a:pt x="1938" y="13106"/>
                  <a:pt x="2777" y="13430"/>
                  <a:pt x="3617" y="13430"/>
                </a:cubicBezTo>
                <a:cubicBezTo>
                  <a:pt x="4458" y="13430"/>
                  <a:pt x="5301" y="13106"/>
                  <a:pt x="5949" y="12458"/>
                </a:cubicBezTo>
                <a:lnTo>
                  <a:pt x="18262" y="144"/>
                </a:lnTo>
                <a:cubicBezTo>
                  <a:pt x="18320" y="87"/>
                  <a:pt x="18378" y="44"/>
                  <a:pt x="184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28"/>
          <p:cNvSpPr/>
          <p:nvPr/>
        </p:nvSpPr>
        <p:spPr>
          <a:xfrm rot="5400000" flipH="1">
            <a:off x="8426540" y="442411"/>
            <a:ext cx="849501" cy="585417"/>
          </a:xfrm>
          <a:custGeom>
            <a:avLst/>
            <a:gdLst/>
            <a:ahLst/>
            <a:cxnLst/>
            <a:rect l="l" t="t" r="r" b="b"/>
            <a:pathLst>
              <a:path w="18695" h="12884" extrusionOk="0">
                <a:moveTo>
                  <a:pt x="18695" y="0"/>
                </a:moveTo>
                <a:lnTo>
                  <a:pt x="1297" y="15"/>
                </a:lnTo>
                <a:cubicBezTo>
                  <a:pt x="1355" y="44"/>
                  <a:pt x="1412" y="101"/>
                  <a:pt x="1470" y="144"/>
                </a:cubicBezTo>
                <a:cubicBezTo>
                  <a:pt x="1844" y="533"/>
                  <a:pt x="1844" y="1138"/>
                  <a:pt x="1470" y="1527"/>
                </a:cubicBezTo>
                <a:lnTo>
                  <a:pt x="1052" y="1945"/>
                </a:lnTo>
                <a:cubicBezTo>
                  <a:pt x="1" y="2982"/>
                  <a:pt x="1" y="4695"/>
                  <a:pt x="1052" y="5747"/>
                </a:cubicBezTo>
                <a:cubicBezTo>
                  <a:pt x="1563" y="6237"/>
                  <a:pt x="2221" y="6481"/>
                  <a:pt x="2880" y="6481"/>
                </a:cubicBezTo>
                <a:cubicBezTo>
                  <a:pt x="3557" y="6481"/>
                  <a:pt x="4235" y="6222"/>
                  <a:pt x="4754" y="5704"/>
                </a:cubicBezTo>
                <a:lnTo>
                  <a:pt x="9607" y="850"/>
                </a:lnTo>
                <a:cubicBezTo>
                  <a:pt x="9813" y="685"/>
                  <a:pt x="10032" y="614"/>
                  <a:pt x="10242" y="614"/>
                </a:cubicBezTo>
                <a:cubicBezTo>
                  <a:pt x="11005" y="614"/>
                  <a:pt x="11646" y="1545"/>
                  <a:pt x="11047" y="2290"/>
                </a:cubicBezTo>
                <a:lnTo>
                  <a:pt x="3717" y="9621"/>
                </a:lnTo>
                <a:cubicBezTo>
                  <a:pt x="2953" y="10370"/>
                  <a:pt x="2939" y="11580"/>
                  <a:pt x="3688" y="12329"/>
                </a:cubicBezTo>
                <a:cubicBezTo>
                  <a:pt x="4059" y="12699"/>
                  <a:pt x="4543" y="12883"/>
                  <a:pt x="5028" y="12883"/>
                </a:cubicBezTo>
                <a:cubicBezTo>
                  <a:pt x="5522" y="12883"/>
                  <a:pt x="6017" y="12692"/>
                  <a:pt x="6395" y="12314"/>
                </a:cubicBezTo>
                <a:lnTo>
                  <a:pt x="1869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8"/>
          <p:cNvSpPr/>
          <p:nvPr/>
        </p:nvSpPr>
        <p:spPr>
          <a:xfrm rot="5400000" flipH="1">
            <a:off x="-93341" y="959695"/>
            <a:ext cx="300044" cy="113344"/>
          </a:xfrm>
          <a:custGeom>
            <a:avLst/>
            <a:gdLst/>
            <a:ahLst/>
            <a:cxnLst/>
            <a:rect l="l" t="t" r="r" b="b"/>
            <a:pathLst>
              <a:path w="5935" h="2242" extrusionOk="0">
                <a:moveTo>
                  <a:pt x="3331" y="1"/>
                </a:moveTo>
                <a:cubicBezTo>
                  <a:pt x="2659" y="1"/>
                  <a:pt x="1985" y="257"/>
                  <a:pt x="1470" y="772"/>
                </a:cubicBezTo>
                <a:lnTo>
                  <a:pt x="1" y="2241"/>
                </a:lnTo>
                <a:lnTo>
                  <a:pt x="5935" y="2241"/>
                </a:lnTo>
                <a:cubicBezTo>
                  <a:pt x="5862" y="1723"/>
                  <a:pt x="5646" y="1247"/>
                  <a:pt x="5286" y="873"/>
                </a:cubicBezTo>
                <a:cubicBezTo>
                  <a:pt x="4766" y="293"/>
                  <a:pt x="4049" y="1"/>
                  <a:pt x="33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8"/>
          <p:cNvSpPr/>
          <p:nvPr/>
        </p:nvSpPr>
        <p:spPr>
          <a:xfrm rot="5400000" flipH="1">
            <a:off x="-125540" y="200443"/>
            <a:ext cx="575265" cy="324159"/>
          </a:xfrm>
          <a:custGeom>
            <a:avLst/>
            <a:gdLst/>
            <a:ahLst/>
            <a:cxnLst/>
            <a:rect l="l" t="t" r="r" b="b"/>
            <a:pathLst>
              <a:path w="11379" h="6412" extrusionOk="0">
                <a:moveTo>
                  <a:pt x="7781" y="0"/>
                </a:moveTo>
                <a:cubicBezTo>
                  <a:pt x="6938" y="0"/>
                  <a:pt x="6095" y="324"/>
                  <a:pt x="5459" y="967"/>
                </a:cubicBezTo>
                <a:lnTo>
                  <a:pt x="1" y="6411"/>
                </a:lnTo>
                <a:lnTo>
                  <a:pt x="9305" y="6411"/>
                </a:lnTo>
                <a:lnTo>
                  <a:pt x="10039" y="5677"/>
                </a:lnTo>
                <a:cubicBezTo>
                  <a:pt x="11350" y="4366"/>
                  <a:pt x="11379" y="2206"/>
                  <a:pt x="10054" y="924"/>
                </a:cubicBezTo>
                <a:cubicBezTo>
                  <a:pt x="9422" y="306"/>
                  <a:pt x="8601" y="0"/>
                  <a:pt x="77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8"/>
          <p:cNvSpPr/>
          <p:nvPr/>
        </p:nvSpPr>
        <p:spPr>
          <a:xfrm rot="5400000" flipH="1">
            <a:off x="8601942" y="1307517"/>
            <a:ext cx="107329" cy="77698"/>
          </a:xfrm>
          <a:custGeom>
            <a:avLst/>
            <a:gdLst/>
            <a:ahLst/>
            <a:cxnLst/>
            <a:rect l="l" t="t" r="r" b="b"/>
            <a:pathLst>
              <a:path w="2362" h="1710" extrusionOk="0">
                <a:moveTo>
                  <a:pt x="1225" y="0"/>
                </a:moveTo>
                <a:cubicBezTo>
                  <a:pt x="1211" y="0"/>
                  <a:pt x="1196" y="1"/>
                  <a:pt x="1181" y="2"/>
                </a:cubicBezTo>
                <a:cubicBezTo>
                  <a:pt x="245" y="2"/>
                  <a:pt x="0" y="1283"/>
                  <a:pt x="865" y="1643"/>
                </a:cubicBezTo>
                <a:cubicBezTo>
                  <a:pt x="978" y="1689"/>
                  <a:pt x="1089" y="1709"/>
                  <a:pt x="1195" y="1709"/>
                </a:cubicBezTo>
                <a:cubicBezTo>
                  <a:pt x="1894" y="1709"/>
                  <a:pt x="2362" y="809"/>
                  <a:pt x="1786" y="246"/>
                </a:cubicBezTo>
                <a:cubicBezTo>
                  <a:pt x="1638" y="98"/>
                  <a:pt x="1439" y="0"/>
                  <a:pt x="12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28"/>
          <p:cNvSpPr/>
          <p:nvPr/>
        </p:nvSpPr>
        <p:spPr>
          <a:xfrm rot="5400000" flipH="1">
            <a:off x="8748851" y="1173054"/>
            <a:ext cx="94288" cy="76926"/>
          </a:xfrm>
          <a:custGeom>
            <a:avLst/>
            <a:gdLst/>
            <a:ahLst/>
            <a:cxnLst/>
            <a:rect l="l" t="t" r="r" b="b"/>
            <a:pathLst>
              <a:path w="2075" h="1693" extrusionOk="0">
                <a:moveTo>
                  <a:pt x="1138" y="1"/>
                </a:moveTo>
                <a:cubicBezTo>
                  <a:pt x="375" y="1"/>
                  <a:pt x="0" y="922"/>
                  <a:pt x="533" y="1455"/>
                </a:cubicBezTo>
                <a:cubicBezTo>
                  <a:pt x="706" y="1614"/>
                  <a:pt x="926" y="1693"/>
                  <a:pt x="1143" y="1693"/>
                </a:cubicBezTo>
                <a:cubicBezTo>
                  <a:pt x="1361" y="1693"/>
                  <a:pt x="1577" y="1614"/>
                  <a:pt x="1743" y="1455"/>
                </a:cubicBezTo>
                <a:cubicBezTo>
                  <a:pt x="2074" y="1124"/>
                  <a:pt x="2074" y="591"/>
                  <a:pt x="1743" y="245"/>
                </a:cubicBezTo>
                <a:cubicBezTo>
                  <a:pt x="1585" y="87"/>
                  <a:pt x="1368" y="1"/>
                  <a:pt x="11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28"/>
          <p:cNvSpPr/>
          <p:nvPr/>
        </p:nvSpPr>
        <p:spPr>
          <a:xfrm rot="5400000" flipH="1">
            <a:off x="379281" y="490348"/>
            <a:ext cx="95397" cy="85792"/>
          </a:xfrm>
          <a:custGeom>
            <a:avLst/>
            <a:gdLst/>
            <a:ahLst/>
            <a:cxnLst/>
            <a:rect l="l" t="t" r="r" b="b"/>
            <a:pathLst>
              <a:path w="1887" h="1697" extrusionOk="0">
                <a:moveTo>
                  <a:pt x="951" y="0"/>
                </a:moveTo>
                <a:cubicBezTo>
                  <a:pt x="731" y="0"/>
                  <a:pt x="511" y="83"/>
                  <a:pt x="346" y="249"/>
                </a:cubicBezTo>
                <a:cubicBezTo>
                  <a:pt x="0" y="580"/>
                  <a:pt x="0" y="1127"/>
                  <a:pt x="346" y="1458"/>
                </a:cubicBezTo>
                <a:cubicBezTo>
                  <a:pt x="511" y="1617"/>
                  <a:pt x="727" y="1696"/>
                  <a:pt x="945" y="1696"/>
                </a:cubicBezTo>
                <a:cubicBezTo>
                  <a:pt x="1163" y="1696"/>
                  <a:pt x="1383" y="1617"/>
                  <a:pt x="1556" y="1458"/>
                </a:cubicBezTo>
                <a:cubicBezTo>
                  <a:pt x="1887" y="1127"/>
                  <a:pt x="1887" y="594"/>
                  <a:pt x="1556" y="249"/>
                </a:cubicBezTo>
                <a:cubicBezTo>
                  <a:pt x="1390" y="83"/>
                  <a:pt x="1170" y="0"/>
                  <a:pt x="9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28"/>
          <p:cNvSpPr/>
          <p:nvPr/>
        </p:nvSpPr>
        <p:spPr>
          <a:xfrm rot="5400000" flipH="1">
            <a:off x="527840" y="331070"/>
            <a:ext cx="109047" cy="86348"/>
          </a:xfrm>
          <a:custGeom>
            <a:avLst/>
            <a:gdLst/>
            <a:ahLst/>
            <a:cxnLst/>
            <a:rect l="l" t="t" r="r" b="b"/>
            <a:pathLst>
              <a:path w="2157" h="1708" extrusionOk="0">
                <a:moveTo>
                  <a:pt x="1040" y="1"/>
                </a:moveTo>
                <a:cubicBezTo>
                  <a:pt x="1034" y="1"/>
                  <a:pt x="1028" y="1"/>
                  <a:pt x="1023" y="1"/>
                </a:cubicBezTo>
                <a:cubicBezTo>
                  <a:pt x="403" y="1"/>
                  <a:pt x="0" y="620"/>
                  <a:pt x="231" y="1182"/>
                </a:cubicBezTo>
                <a:cubicBezTo>
                  <a:pt x="370" y="1521"/>
                  <a:pt x="692" y="1708"/>
                  <a:pt x="1021" y="1708"/>
                </a:cubicBezTo>
                <a:cubicBezTo>
                  <a:pt x="1237" y="1708"/>
                  <a:pt x="1456" y="1627"/>
                  <a:pt x="1628" y="1455"/>
                </a:cubicBezTo>
                <a:cubicBezTo>
                  <a:pt x="2156" y="927"/>
                  <a:pt x="1792" y="1"/>
                  <a:pt x="10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28"/>
          <p:cNvSpPr/>
          <p:nvPr/>
        </p:nvSpPr>
        <p:spPr>
          <a:xfrm rot="5400000" flipH="1">
            <a:off x="94350" y="632974"/>
            <a:ext cx="252674" cy="251966"/>
          </a:xfrm>
          <a:custGeom>
            <a:avLst/>
            <a:gdLst/>
            <a:ahLst/>
            <a:cxnLst/>
            <a:rect l="l" t="t" r="r" b="b"/>
            <a:pathLst>
              <a:path w="4998" h="4984" extrusionOk="0">
                <a:moveTo>
                  <a:pt x="2506" y="1"/>
                </a:moveTo>
                <a:cubicBezTo>
                  <a:pt x="1123" y="1"/>
                  <a:pt x="0" y="1110"/>
                  <a:pt x="0" y="2492"/>
                </a:cubicBezTo>
                <a:cubicBezTo>
                  <a:pt x="0" y="3875"/>
                  <a:pt x="1123" y="4984"/>
                  <a:pt x="2506" y="4984"/>
                </a:cubicBezTo>
                <a:cubicBezTo>
                  <a:pt x="3889" y="4984"/>
                  <a:pt x="4998" y="3875"/>
                  <a:pt x="4998" y="2492"/>
                </a:cubicBezTo>
                <a:cubicBezTo>
                  <a:pt x="4998" y="1110"/>
                  <a:pt x="3889" y="1"/>
                  <a:pt x="250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28"/>
          <p:cNvSpPr/>
          <p:nvPr/>
        </p:nvSpPr>
        <p:spPr>
          <a:xfrm rot="-5400000" flipH="1">
            <a:off x="8873880" y="4734918"/>
            <a:ext cx="321833" cy="206871"/>
          </a:xfrm>
          <a:custGeom>
            <a:avLst/>
            <a:gdLst/>
            <a:ahLst/>
            <a:cxnLst/>
            <a:rect l="l" t="t" r="r" b="b"/>
            <a:pathLst>
              <a:path w="6366" h="4092" extrusionOk="0">
                <a:moveTo>
                  <a:pt x="4708" y="1"/>
                </a:moveTo>
                <a:cubicBezTo>
                  <a:pt x="4324" y="1"/>
                  <a:pt x="3939" y="145"/>
                  <a:pt x="3644" y="433"/>
                </a:cubicBezTo>
                <a:lnTo>
                  <a:pt x="0" y="4091"/>
                </a:lnTo>
                <a:lnTo>
                  <a:pt x="4278" y="4091"/>
                </a:lnTo>
                <a:lnTo>
                  <a:pt x="5747" y="2622"/>
                </a:lnTo>
                <a:cubicBezTo>
                  <a:pt x="6337" y="2046"/>
                  <a:pt x="6366" y="1096"/>
                  <a:pt x="5819" y="476"/>
                </a:cubicBezTo>
                <a:cubicBezTo>
                  <a:pt x="5516" y="159"/>
                  <a:pt x="5112" y="1"/>
                  <a:pt x="47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28"/>
          <p:cNvSpPr/>
          <p:nvPr/>
        </p:nvSpPr>
        <p:spPr>
          <a:xfrm rot="5400000" flipH="1">
            <a:off x="8574129" y="3936574"/>
            <a:ext cx="581178" cy="558563"/>
          </a:xfrm>
          <a:custGeom>
            <a:avLst/>
            <a:gdLst/>
            <a:ahLst/>
            <a:cxnLst/>
            <a:rect l="l" t="t" r="r" b="b"/>
            <a:pathLst>
              <a:path w="12790" h="12293" extrusionOk="0">
                <a:moveTo>
                  <a:pt x="11839" y="0"/>
                </a:moveTo>
                <a:lnTo>
                  <a:pt x="131" y="11709"/>
                </a:lnTo>
                <a:cubicBezTo>
                  <a:pt x="1" y="11853"/>
                  <a:pt x="1" y="12055"/>
                  <a:pt x="131" y="12185"/>
                </a:cubicBezTo>
                <a:cubicBezTo>
                  <a:pt x="195" y="12257"/>
                  <a:pt x="282" y="12293"/>
                  <a:pt x="368" y="12293"/>
                </a:cubicBezTo>
                <a:cubicBezTo>
                  <a:pt x="455" y="12293"/>
                  <a:pt x="541" y="12257"/>
                  <a:pt x="606" y="12185"/>
                </a:cubicBezTo>
                <a:lnTo>
                  <a:pt x="1279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28"/>
          <p:cNvSpPr/>
          <p:nvPr/>
        </p:nvSpPr>
        <p:spPr>
          <a:xfrm rot="5400000" flipH="1">
            <a:off x="8937139" y="131783"/>
            <a:ext cx="220748" cy="192973"/>
          </a:xfrm>
          <a:custGeom>
            <a:avLst/>
            <a:gdLst/>
            <a:ahLst/>
            <a:cxnLst/>
            <a:rect l="l" t="t" r="r" b="b"/>
            <a:pathLst>
              <a:path w="4858" h="4247" extrusionOk="0">
                <a:moveTo>
                  <a:pt x="3906" y="0"/>
                </a:moveTo>
                <a:lnTo>
                  <a:pt x="234" y="3673"/>
                </a:lnTo>
                <a:cubicBezTo>
                  <a:pt x="1" y="3917"/>
                  <a:pt x="221" y="4247"/>
                  <a:pt x="479" y="4247"/>
                </a:cubicBezTo>
                <a:cubicBezTo>
                  <a:pt x="556" y="4247"/>
                  <a:pt x="637" y="4218"/>
                  <a:pt x="709" y="4148"/>
                </a:cubicBezTo>
                <a:lnTo>
                  <a:pt x="485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8"/>
          <p:cNvSpPr/>
          <p:nvPr/>
        </p:nvSpPr>
        <p:spPr>
          <a:xfrm>
            <a:off x="728915" y="4356863"/>
            <a:ext cx="199541" cy="199541"/>
          </a:xfrm>
          <a:custGeom>
            <a:avLst/>
            <a:gdLst/>
            <a:ahLst/>
            <a:cxnLst/>
            <a:rect l="l" t="t" r="r" b="b"/>
            <a:pathLst>
              <a:path w="3947" h="3947" extrusionOk="0">
                <a:moveTo>
                  <a:pt x="1974" y="0"/>
                </a:moveTo>
                <a:cubicBezTo>
                  <a:pt x="879" y="0"/>
                  <a:pt x="1" y="893"/>
                  <a:pt x="1" y="1973"/>
                </a:cubicBezTo>
                <a:cubicBezTo>
                  <a:pt x="1" y="3068"/>
                  <a:pt x="879" y="3946"/>
                  <a:pt x="1974" y="3946"/>
                </a:cubicBezTo>
                <a:cubicBezTo>
                  <a:pt x="3054" y="3946"/>
                  <a:pt x="3947" y="3068"/>
                  <a:pt x="3947" y="1973"/>
                </a:cubicBezTo>
                <a:cubicBezTo>
                  <a:pt x="3947" y="893"/>
                  <a:pt x="3054" y="0"/>
                  <a:pt x="19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8"/>
          <p:cNvSpPr/>
          <p:nvPr/>
        </p:nvSpPr>
        <p:spPr>
          <a:xfrm rot="10800000">
            <a:off x="5853" y="4531211"/>
            <a:ext cx="888527" cy="612280"/>
          </a:xfrm>
          <a:custGeom>
            <a:avLst/>
            <a:gdLst/>
            <a:ahLst/>
            <a:cxnLst/>
            <a:rect l="l" t="t" r="r" b="b"/>
            <a:pathLst>
              <a:path w="18695" h="12884" extrusionOk="0">
                <a:moveTo>
                  <a:pt x="18695" y="0"/>
                </a:moveTo>
                <a:lnTo>
                  <a:pt x="1297" y="15"/>
                </a:lnTo>
                <a:cubicBezTo>
                  <a:pt x="1355" y="44"/>
                  <a:pt x="1412" y="101"/>
                  <a:pt x="1470" y="144"/>
                </a:cubicBezTo>
                <a:cubicBezTo>
                  <a:pt x="1844" y="533"/>
                  <a:pt x="1844" y="1138"/>
                  <a:pt x="1470" y="1527"/>
                </a:cubicBezTo>
                <a:lnTo>
                  <a:pt x="1052" y="1945"/>
                </a:lnTo>
                <a:cubicBezTo>
                  <a:pt x="1" y="2982"/>
                  <a:pt x="1" y="4695"/>
                  <a:pt x="1052" y="5747"/>
                </a:cubicBezTo>
                <a:cubicBezTo>
                  <a:pt x="1563" y="6237"/>
                  <a:pt x="2221" y="6481"/>
                  <a:pt x="2880" y="6481"/>
                </a:cubicBezTo>
                <a:cubicBezTo>
                  <a:pt x="3557" y="6481"/>
                  <a:pt x="4235" y="6222"/>
                  <a:pt x="4754" y="5704"/>
                </a:cubicBezTo>
                <a:lnTo>
                  <a:pt x="9607" y="850"/>
                </a:lnTo>
                <a:cubicBezTo>
                  <a:pt x="9813" y="685"/>
                  <a:pt x="10032" y="614"/>
                  <a:pt x="10242" y="614"/>
                </a:cubicBezTo>
                <a:cubicBezTo>
                  <a:pt x="11005" y="614"/>
                  <a:pt x="11646" y="1545"/>
                  <a:pt x="11047" y="2290"/>
                </a:cubicBezTo>
                <a:lnTo>
                  <a:pt x="3717" y="9621"/>
                </a:lnTo>
                <a:cubicBezTo>
                  <a:pt x="2953" y="10370"/>
                  <a:pt x="2939" y="11580"/>
                  <a:pt x="3688" y="12329"/>
                </a:cubicBezTo>
                <a:cubicBezTo>
                  <a:pt x="4059" y="12699"/>
                  <a:pt x="4543" y="12883"/>
                  <a:pt x="5028" y="12883"/>
                </a:cubicBezTo>
                <a:cubicBezTo>
                  <a:pt x="5522" y="12883"/>
                  <a:pt x="6017" y="12692"/>
                  <a:pt x="6395" y="12314"/>
                </a:cubicBezTo>
                <a:lnTo>
                  <a:pt x="186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28"/>
          <p:cNvSpPr/>
          <p:nvPr/>
        </p:nvSpPr>
        <p:spPr>
          <a:xfrm rot="5400000" flipH="1">
            <a:off x="-57481" y="4734920"/>
            <a:ext cx="321833" cy="206871"/>
          </a:xfrm>
          <a:custGeom>
            <a:avLst/>
            <a:gdLst/>
            <a:ahLst/>
            <a:cxnLst/>
            <a:rect l="l" t="t" r="r" b="b"/>
            <a:pathLst>
              <a:path w="6366" h="4092" extrusionOk="0">
                <a:moveTo>
                  <a:pt x="4708" y="1"/>
                </a:moveTo>
                <a:cubicBezTo>
                  <a:pt x="4324" y="1"/>
                  <a:pt x="3939" y="145"/>
                  <a:pt x="3644" y="433"/>
                </a:cubicBezTo>
                <a:lnTo>
                  <a:pt x="0" y="4091"/>
                </a:lnTo>
                <a:lnTo>
                  <a:pt x="4278" y="4091"/>
                </a:lnTo>
                <a:lnTo>
                  <a:pt x="5747" y="2622"/>
                </a:lnTo>
                <a:cubicBezTo>
                  <a:pt x="6337" y="2046"/>
                  <a:pt x="6366" y="1096"/>
                  <a:pt x="5819" y="476"/>
                </a:cubicBezTo>
                <a:cubicBezTo>
                  <a:pt x="5516" y="159"/>
                  <a:pt x="5112" y="1"/>
                  <a:pt x="470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28"/>
          <p:cNvSpPr/>
          <p:nvPr/>
        </p:nvSpPr>
        <p:spPr>
          <a:xfrm rot="5400000" flipH="1">
            <a:off x="8936217" y="4477467"/>
            <a:ext cx="107329" cy="77698"/>
          </a:xfrm>
          <a:custGeom>
            <a:avLst/>
            <a:gdLst/>
            <a:ahLst/>
            <a:cxnLst/>
            <a:rect l="l" t="t" r="r" b="b"/>
            <a:pathLst>
              <a:path w="2362" h="1710" extrusionOk="0">
                <a:moveTo>
                  <a:pt x="1225" y="0"/>
                </a:moveTo>
                <a:cubicBezTo>
                  <a:pt x="1211" y="0"/>
                  <a:pt x="1196" y="1"/>
                  <a:pt x="1181" y="2"/>
                </a:cubicBezTo>
                <a:cubicBezTo>
                  <a:pt x="245" y="2"/>
                  <a:pt x="0" y="1283"/>
                  <a:pt x="865" y="1643"/>
                </a:cubicBezTo>
                <a:cubicBezTo>
                  <a:pt x="978" y="1689"/>
                  <a:pt x="1089" y="1709"/>
                  <a:pt x="1195" y="1709"/>
                </a:cubicBezTo>
                <a:cubicBezTo>
                  <a:pt x="1894" y="1709"/>
                  <a:pt x="2362" y="809"/>
                  <a:pt x="1786" y="246"/>
                </a:cubicBezTo>
                <a:cubicBezTo>
                  <a:pt x="1638" y="98"/>
                  <a:pt x="1439" y="0"/>
                  <a:pt x="12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28"/>
          <p:cNvSpPr/>
          <p:nvPr/>
        </p:nvSpPr>
        <p:spPr>
          <a:xfrm rot="5400000" flipH="1">
            <a:off x="9053651" y="4377029"/>
            <a:ext cx="94288" cy="76926"/>
          </a:xfrm>
          <a:custGeom>
            <a:avLst/>
            <a:gdLst/>
            <a:ahLst/>
            <a:cxnLst/>
            <a:rect l="l" t="t" r="r" b="b"/>
            <a:pathLst>
              <a:path w="2075" h="1693" extrusionOk="0">
                <a:moveTo>
                  <a:pt x="1138" y="1"/>
                </a:moveTo>
                <a:cubicBezTo>
                  <a:pt x="375" y="1"/>
                  <a:pt x="0" y="922"/>
                  <a:pt x="533" y="1455"/>
                </a:cubicBezTo>
                <a:cubicBezTo>
                  <a:pt x="706" y="1614"/>
                  <a:pt x="926" y="1693"/>
                  <a:pt x="1143" y="1693"/>
                </a:cubicBezTo>
                <a:cubicBezTo>
                  <a:pt x="1361" y="1693"/>
                  <a:pt x="1577" y="1614"/>
                  <a:pt x="1743" y="1455"/>
                </a:cubicBezTo>
                <a:cubicBezTo>
                  <a:pt x="2074" y="1124"/>
                  <a:pt x="2074" y="591"/>
                  <a:pt x="1743" y="245"/>
                </a:cubicBezTo>
                <a:cubicBezTo>
                  <a:pt x="1585" y="87"/>
                  <a:pt x="1368" y="1"/>
                  <a:pt x="11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8"/>
          <p:cNvSpPr/>
          <p:nvPr/>
        </p:nvSpPr>
        <p:spPr>
          <a:xfrm rot="10800000">
            <a:off x="8762830" y="-1"/>
            <a:ext cx="300044" cy="113344"/>
          </a:xfrm>
          <a:custGeom>
            <a:avLst/>
            <a:gdLst/>
            <a:ahLst/>
            <a:cxnLst/>
            <a:rect l="l" t="t" r="r" b="b"/>
            <a:pathLst>
              <a:path w="5935" h="2242" extrusionOk="0">
                <a:moveTo>
                  <a:pt x="3331" y="1"/>
                </a:moveTo>
                <a:cubicBezTo>
                  <a:pt x="2659" y="1"/>
                  <a:pt x="1985" y="257"/>
                  <a:pt x="1470" y="772"/>
                </a:cubicBezTo>
                <a:lnTo>
                  <a:pt x="1" y="2241"/>
                </a:lnTo>
                <a:lnTo>
                  <a:pt x="5935" y="2241"/>
                </a:lnTo>
                <a:cubicBezTo>
                  <a:pt x="5862" y="1723"/>
                  <a:pt x="5646" y="1247"/>
                  <a:pt x="5286" y="873"/>
                </a:cubicBezTo>
                <a:cubicBezTo>
                  <a:pt x="4766" y="293"/>
                  <a:pt x="4049" y="1"/>
                  <a:pt x="33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28"/>
          <p:cNvSpPr/>
          <p:nvPr/>
        </p:nvSpPr>
        <p:spPr>
          <a:xfrm rot="10800000">
            <a:off x="8529105" y="94694"/>
            <a:ext cx="252674" cy="251966"/>
          </a:xfrm>
          <a:custGeom>
            <a:avLst/>
            <a:gdLst/>
            <a:ahLst/>
            <a:cxnLst/>
            <a:rect l="l" t="t" r="r" b="b"/>
            <a:pathLst>
              <a:path w="4998" h="4984" extrusionOk="0">
                <a:moveTo>
                  <a:pt x="2506" y="1"/>
                </a:moveTo>
                <a:cubicBezTo>
                  <a:pt x="1123" y="1"/>
                  <a:pt x="0" y="1110"/>
                  <a:pt x="0" y="2492"/>
                </a:cubicBezTo>
                <a:cubicBezTo>
                  <a:pt x="0" y="3875"/>
                  <a:pt x="1123" y="4984"/>
                  <a:pt x="2506" y="4984"/>
                </a:cubicBezTo>
                <a:cubicBezTo>
                  <a:pt x="3889" y="4984"/>
                  <a:pt x="4998" y="3875"/>
                  <a:pt x="4998" y="2492"/>
                </a:cubicBezTo>
                <a:cubicBezTo>
                  <a:pt x="4998" y="1110"/>
                  <a:pt x="3889" y="1"/>
                  <a:pt x="25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28"/>
          <p:cNvSpPr/>
          <p:nvPr/>
        </p:nvSpPr>
        <p:spPr>
          <a:xfrm rot="-5400000" flipH="1">
            <a:off x="-13886" y="4435820"/>
            <a:ext cx="220748" cy="192973"/>
          </a:xfrm>
          <a:custGeom>
            <a:avLst/>
            <a:gdLst/>
            <a:ahLst/>
            <a:cxnLst/>
            <a:rect l="l" t="t" r="r" b="b"/>
            <a:pathLst>
              <a:path w="4858" h="4247" extrusionOk="0">
                <a:moveTo>
                  <a:pt x="3906" y="0"/>
                </a:moveTo>
                <a:lnTo>
                  <a:pt x="234" y="3673"/>
                </a:lnTo>
                <a:cubicBezTo>
                  <a:pt x="1" y="3917"/>
                  <a:pt x="221" y="4247"/>
                  <a:pt x="479" y="4247"/>
                </a:cubicBezTo>
                <a:cubicBezTo>
                  <a:pt x="556" y="4247"/>
                  <a:pt x="637" y="4218"/>
                  <a:pt x="709" y="4148"/>
                </a:cubicBezTo>
                <a:lnTo>
                  <a:pt x="485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/>
          <p:nvPr/>
        </p:nvSpPr>
        <p:spPr>
          <a:xfrm>
            <a:off x="5008200" y="2409513"/>
            <a:ext cx="1119045" cy="1182057"/>
          </a:xfrm>
          <a:custGeom>
            <a:avLst/>
            <a:gdLst/>
            <a:ahLst/>
            <a:cxnLst/>
            <a:rect l="l" t="t" r="r" b="b"/>
            <a:pathLst>
              <a:path w="24159" h="28328" extrusionOk="0">
                <a:moveTo>
                  <a:pt x="21439" y="1"/>
                </a:moveTo>
                <a:cubicBezTo>
                  <a:pt x="20958" y="1"/>
                  <a:pt x="20480" y="186"/>
                  <a:pt x="20121" y="551"/>
                </a:cubicBezTo>
                <a:lnTo>
                  <a:pt x="4880" y="15792"/>
                </a:lnTo>
                <a:cubicBezTo>
                  <a:pt x="4243" y="16486"/>
                  <a:pt x="4220" y="17544"/>
                  <a:pt x="4835" y="18260"/>
                </a:cubicBezTo>
                <a:cubicBezTo>
                  <a:pt x="5203" y="18683"/>
                  <a:pt x="5727" y="18906"/>
                  <a:pt x="6256" y="18906"/>
                </a:cubicBezTo>
                <a:cubicBezTo>
                  <a:pt x="6610" y="18906"/>
                  <a:pt x="6966" y="18806"/>
                  <a:pt x="7280" y="18601"/>
                </a:cubicBezTo>
                <a:lnTo>
                  <a:pt x="7280" y="18601"/>
                </a:lnTo>
                <a:lnTo>
                  <a:pt x="729" y="25153"/>
                </a:lnTo>
                <a:cubicBezTo>
                  <a:pt x="1" y="25881"/>
                  <a:pt x="1" y="27052"/>
                  <a:pt x="729" y="27780"/>
                </a:cubicBezTo>
                <a:cubicBezTo>
                  <a:pt x="1094" y="28145"/>
                  <a:pt x="1571" y="28327"/>
                  <a:pt x="2048" y="28327"/>
                </a:cubicBezTo>
                <a:cubicBezTo>
                  <a:pt x="2521" y="28327"/>
                  <a:pt x="2993" y="28148"/>
                  <a:pt x="3356" y="27791"/>
                </a:cubicBezTo>
                <a:lnTo>
                  <a:pt x="5631" y="25517"/>
                </a:lnTo>
                <a:lnTo>
                  <a:pt x="5631" y="25517"/>
                </a:lnTo>
                <a:cubicBezTo>
                  <a:pt x="5312" y="26336"/>
                  <a:pt x="5608" y="27280"/>
                  <a:pt x="6347" y="27757"/>
                </a:cubicBezTo>
                <a:cubicBezTo>
                  <a:pt x="6656" y="27965"/>
                  <a:pt x="7009" y="28066"/>
                  <a:pt x="7362" y="28066"/>
                </a:cubicBezTo>
                <a:cubicBezTo>
                  <a:pt x="7841" y="28066"/>
                  <a:pt x="8318" y="27879"/>
                  <a:pt x="8679" y="27518"/>
                </a:cubicBezTo>
                <a:lnTo>
                  <a:pt x="23431" y="12767"/>
                </a:lnTo>
                <a:cubicBezTo>
                  <a:pt x="24159" y="12039"/>
                  <a:pt x="24159" y="10867"/>
                  <a:pt x="23431" y="10139"/>
                </a:cubicBezTo>
                <a:cubicBezTo>
                  <a:pt x="23067" y="9775"/>
                  <a:pt x="22589" y="9593"/>
                  <a:pt x="22111" y="9593"/>
                </a:cubicBezTo>
                <a:cubicBezTo>
                  <a:pt x="21634" y="9593"/>
                  <a:pt x="21156" y="9775"/>
                  <a:pt x="20792" y="10139"/>
                </a:cubicBezTo>
                <a:lnTo>
                  <a:pt x="19518" y="11413"/>
                </a:lnTo>
                <a:cubicBezTo>
                  <a:pt x="19277" y="11509"/>
                  <a:pt x="19039" y="11552"/>
                  <a:pt x="18811" y="11552"/>
                </a:cubicBezTo>
                <a:cubicBezTo>
                  <a:pt x="17435" y="11552"/>
                  <a:pt x="16419" y="9968"/>
                  <a:pt x="17277" y="8661"/>
                </a:cubicBezTo>
                <a:lnTo>
                  <a:pt x="22816" y="3122"/>
                </a:lnTo>
                <a:cubicBezTo>
                  <a:pt x="23499" y="2371"/>
                  <a:pt x="23453" y="1211"/>
                  <a:pt x="22725" y="517"/>
                </a:cubicBezTo>
                <a:cubicBezTo>
                  <a:pt x="22363" y="172"/>
                  <a:pt x="21900" y="1"/>
                  <a:pt x="214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>
            <a:off x="6999671" y="2409513"/>
            <a:ext cx="1119045" cy="1182057"/>
          </a:xfrm>
          <a:custGeom>
            <a:avLst/>
            <a:gdLst/>
            <a:ahLst/>
            <a:cxnLst/>
            <a:rect l="l" t="t" r="r" b="b"/>
            <a:pathLst>
              <a:path w="24159" h="28328" extrusionOk="0">
                <a:moveTo>
                  <a:pt x="21439" y="1"/>
                </a:moveTo>
                <a:cubicBezTo>
                  <a:pt x="20958" y="1"/>
                  <a:pt x="20480" y="186"/>
                  <a:pt x="20121" y="551"/>
                </a:cubicBezTo>
                <a:lnTo>
                  <a:pt x="4880" y="15792"/>
                </a:lnTo>
                <a:cubicBezTo>
                  <a:pt x="4243" y="16486"/>
                  <a:pt x="4220" y="17544"/>
                  <a:pt x="4835" y="18260"/>
                </a:cubicBezTo>
                <a:cubicBezTo>
                  <a:pt x="5203" y="18683"/>
                  <a:pt x="5727" y="18906"/>
                  <a:pt x="6256" y="18906"/>
                </a:cubicBezTo>
                <a:cubicBezTo>
                  <a:pt x="6610" y="18906"/>
                  <a:pt x="6966" y="18806"/>
                  <a:pt x="7280" y="18601"/>
                </a:cubicBezTo>
                <a:lnTo>
                  <a:pt x="7280" y="18601"/>
                </a:lnTo>
                <a:lnTo>
                  <a:pt x="729" y="25153"/>
                </a:lnTo>
                <a:cubicBezTo>
                  <a:pt x="1" y="25881"/>
                  <a:pt x="1" y="27052"/>
                  <a:pt x="729" y="27780"/>
                </a:cubicBezTo>
                <a:cubicBezTo>
                  <a:pt x="1094" y="28145"/>
                  <a:pt x="1571" y="28327"/>
                  <a:pt x="2048" y="28327"/>
                </a:cubicBezTo>
                <a:cubicBezTo>
                  <a:pt x="2521" y="28327"/>
                  <a:pt x="2993" y="28148"/>
                  <a:pt x="3356" y="27791"/>
                </a:cubicBezTo>
                <a:lnTo>
                  <a:pt x="5631" y="25517"/>
                </a:lnTo>
                <a:lnTo>
                  <a:pt x="5631" y="25517"/>
                </a:lnTo>
                <a:cubicBezTo>
                  <a:pt x="5312" y="26336"/>
                  <a:pt x="5608" y="27280"/>
                  <a:pt x="6347" y="27757"/>
                </a:cubicBezTo>
                <a:cubicBezTo>
                  <a:pt x="6656" y="27965"/>
                  <a:pt x="7009" y="28066"/>
                  <a:pt x="7362" y="28066"/>
                </a:cubicBezTo>
                <a:cubicBezTo>
                  <a:pt x="7841" y="28066"/>
                  <a:pt x="8318" y="27879"/>
                  <a:pt x="8679" y="27518"/>
                </a:cubicBezTo>
                <a:lnTo>
                  <a:pt x="23431" y="12767"/>
                </a:lnTo>
                <a:cubicBezTo>
                  <a:pt x="24159" y="12039"/>
                  <a:pt x="24159" y="10867"/>
                  <a:pt x="23431" y="10139"/>
                </a:cubicBezTo>
                <a:cubicBezTo>
                  <a:pt x="23067" y="9775"/>
                  <a:pt x="22589" y="9593"/>
                  <a:pt x="22111" y="9593"/>
                </a:cubicBezTo>
                <a:cubicBezTo>
                  <a:pt x="21634" y="9593"/>
                  <a:pt x="21156" y="9775"/>
                  <a:pt x="20792" y="10139"/>
                </a:cubicBezTo>
                <a:lnTo>
                  <a:pt x="19518" y="11413"/>
                </a:lnTo>
                <a:cubicBezTo>
                  <a:pt x="19277" y="11509"/>
                  <a:pt x="19039" y="11552"/>
                  <a:pt x="18811" y="11552"/>
                </a:cubicBezTo>
                <a:cubicBezTo>
                  <a:pt x="17435" y="11552"/>
                  <a:pt x="16419" y="9968"/>
                  <a:pt x="17277" y="8661"/>
                </a:cubicBezTo>
                <a:lnTo>
                  <a:pt x="22816" y="3122"/>
                </a:lnTo>
                <a:cubicBezTo>
                  <a:pt x="23499" y="2371"/>
                  <a:pt x="23453" y="1211"/>
                  <a:pt x="22725" y="517"/>
                </a:cubicBezTo>
                <a:cubicBezTo>
                  <a:pt x="22363" y="172"/>
                  <a:pt x="21900" y="1"/>
                  <a:pt x="214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1025259" y="2409513"/>
            <a:ext cx="1119045" cy="1182057"/>
          </a:xfrm>
          <a:custGeom>
            <a:avLst/>
            <a:gdLst/>
            <a:ahLst/>
            <a:cxnLst/>
            <a:rect l="l" t="t" r="r" b="b"/>
            <a:pathLst>
              <a:path w="24159" h="28328" extrusionOk="0">
                <a:moveTo>
                  <a:pt x="21439" y="1"/>
                </a:moveTo>
                <a:cubicBezTo>
                  <a:pt x="20958" y="1"/>
                  <a:pt x="20480" y="186"/>
                  <a:pt x="20121" y="551"/>
                </a:cubicBezTo>
                <a:lnTo>
                  <a:pt x="4880" y="15792"/>
                </a:lnTo>
                <a:cubicBezTo>
                  <a:pt x="4243" y="16486"/>
                  <a:pt x="4220" y="17544"/>
                  <a:pt x="4835" y="18260"/>
                </a:cubicBezTo>
                <a:cubicBezTo>
                  <a:pt x="5203" y="18683"/>
                  <a:pt x="5727" y="18906"/>
                  <a:pt x="6256" y="18906"/>
                </a:cubicBezTo>
                <a:cubicBezTo>
                  <a:pt x="6610" y="18906"/>
                  <a:pt x="6966" y="18806"/>
                  <a:pt x="7280" y="18601"/>
                </a:cubicBezTo>
                <a:lnTo>
                  <a:pt x="7280" y="18601"/>
                </a:lnTo>
                <a:lnTo>
                  <a:pt x="729" y="25153"/>
                </a:lnTo>
                <a:cubicBezTo>
                  <a:pt x="1" y="25881"/>
                  <a:pt x="1" y="27052"/>
                  <a:pt x="729" y="27780"/>
                </a:cubicBezTo>
                <a:cubicBezTo>
                  <a:pt x="1094" y="28145"/>
                  <a:pt x="1571" y="28327"/>
                  <a:pt x="2048" y="28327"/>
                </a:cubicBezTo>
                <a:cubicBezTo>
                  <a:pt x="2521" y="28327"/>
                  <a:pt x="2993" y="28148"/>
                  <a:pt x="3356" y="27791"/>
                </a:cubicBezTo>
                <a:lnTo>
                  <a:pt x="5631" y="25517"/>
                </a:lnTo>
                <a:lnTo>
                  <a:pt x="5631" y="25517"/>
                </a:lnTo>
                <a:cubicBezTo>
                  <a:pt x="5312" y="26336"/>
                  <a:pt x="5608" y="27280"/>
                  <a:pt x="6347" y="27757"/>
                </a:cubicBezTo>
                <a:cubicBezTo>
                  <a:pt x="6656" y="27965"/>
                  <a:pt x="7009" y="28066"/>
                  <a:pt x="7362" y="28066"/>
                </a:cubicBezTo>
                <a:cubicBezTo>
                  <a:pt x="7841" y="28066"/>
                  <a:pt x="8318" y="27879"/>
                  <a:pt x="8679" y="27518"/>
                </a:cubicBezTo>
                <a:lnTo>
                  <a:pt x="23431" y="12767"/>
                </a:lnTo>
                <a:cubicBezTo>
                  <a:pt x="24159" y="12039"/>
                  <a:pt x="24159" y="10867"/>
                  <a:pt x="23431" y="10139"/>
                </a:cubicBezTo>
                <a:cubicBezTo>
                  <a:pt x="23067" y="9775"/>
                  <a:pt x="22589" y="9593"/>
                  <a:pt x="22111" y="9593"/>
                </a:cubicBezTo>
                <a:cubicBezTo>
                  <a:pt x="21634" y="9593"/>
                  <a:pt x="21156" y="9775"/>
                  <a:pt x="20792" y="10139"/>
                </a:cubicBezTo>
                <a:lnTo>
                  <a:pt x="19518" y="11413"/>
                </a:lnTo>
                <a:cubicBezTo>
                  <a:pt x="19277" y="11509"/>
                  <a:pt x="19039" y="11552"/>
                  <a:pt x="18811" y="11552"/>
                </a:cubicBezTo>
                <a:cubicBezTo>
                  <a:pt x="17435" y="11552"/>
                  <a:pt x="16419" y="9968"/>
                  <a:pt x="17277" y="8661"/>
                </a:cubicBezTo>
                <a:lnTo>
                  <a:pt x="22816" y="3122"/>
                </a:lnTo>
                <a:cubicBezTo>
                  <a:pt x="23499" y="2371"/>
                  <a:pt x="23453" y="1211"/>
                  <a:pt x="22725" y="517"/>
                </a:cubicBezTo>
                <a:cubicBezTo>
                  <a:pt x="22363" y="172"/>
                  <a:pt x="21900" y="1"/>
                  <a:pt x="214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3016730" y="2409513"/>
            <a:ext cx="1119045" cy="1182057"/>
          </a:xfrm>
          <a:custGeom>
            <a:avLst/>
            <a:gdLst/>
            <a:ahLst/>
            <a:cxnLst/>
            <a:rect l="l" t="t" r="r" b="b"/>
            <a:pathLst>
              <a:path w="24159" h="28328" extrusionOk="0">
                <a:moveTo>
                  <a:pt x="21439" y="1"/>
                </a:moveTo>
                <a:cubicBezTo>
                  <a:pt x="20958" y="1"/>
                  <a:pt x="20480" y="186"/>
                  <a:pt x="20121" y="551"/>
                </a:cubicBezTo>
                <a:lnTo>
                  <a:pt x="4880" y="15792"/>
                </a:lnTo>
                <a:cubicBezTo>
                  <a:pt x="4243" y="16486"/>
                  <a:pt x="4220" y="17544"/>
                  <a:pt x="4835" y="18260"/>
                </a:cubicBezTo>
                <a:cubicBezTo>
                  <a:pt x="5203" y="18683"/>
                  <a:pt x="5727" y="18906"/>
                  <a:pt x="6256" y="18906"/>
                </a:cubicBezTo>
                <a:cubicBezTo>
                  <a:pt x="6610" y="18906"/>
                  <a:pt x="6966" y="18806"/>
                  <a:pt x="7280" y="18601"/>
                </a:cubicBezTo>
                <a:lnTo>
                  <a:pt x="7280" y="18601"/>
                </a:lnTo>
                <a:lnTo>
                  <a:pt x="729" y="25153"/>
                </a:lnTo>
                <a:cubicBezTo>
                  <a:pt x="1" y="25881"/>
                  <a:pt x="1" y="27052"/>
                  <a:pt x="729" y="27780"/>
                </a:cubicBezTo>
                <a:cubicBezTo>
                  <a:pt x="1094" y="28145"/>
                  <a:pt x="1571" y="28327"/>
                  <a:pt x="2048" y="28327"/>
                </a:cubicBezTo>
                <a:cubicBezTo>
                  <a:pt x="2521" y="28327"/>
                  <a:pt x="2993" y="28148"/>
                  <a:pt x="3356" y="27791"/>
                </a:cubicBezTo>
                <a:lnTo>
                  <a:pt x="5631" y="25517"/>
                </a:lnTo>
                <a:lnTo>
                  <a:pt x="5631" y="25517"/>
                </a:lnTo>
                <a:cubicBezTo>
                  <a:pt x="5312" y="26336"/>
                  <a:pt x="5608" y="27280"/>
                  <a:pt x="6347" y="27757"/>
                </a:cubicBezTo>
                <a:cubicBezTo>
                  <a:pt x="6656" y="27965"/>
                  <a:pt x="7009" y="28066"/>
                  <a:pt x="7362" y="28066"/>
                </a:cubicBezTo>
                <a:cubicBezTo>
                  <a:pt x="7841" y="28066"/>
                  <a:pt x="8318" y="27879"/>
                  <a:pt x="8679" y="27518"/>
                </a:cubicBezTo>
                <a:lnTo>
                  <a:pt x="23431" y="12767"/>
                </a:lnTo>
                <a:cubicBezTo>
                  <a:pt x="24159" y="12039"/>
                  <a:pt x="24159" y="10867"/>
                  <a:pt x="23431" y="10139"/>
                </a:cubicBezTo>
                <a:cubicBezTo>
                  <a:pt x="23067" y="9775"/>
                  <a:pt x="22589" y="9593"/>
                  <a:pt x="22111" y="9593"/>
                </a:cubicBezTo>
                <a:cubicBezTo>
                  <a:pt x="21634" y="9593"/>
                  <a:pt x="21156" y="9775"/>
                  <a:pt x="20792" y="10139"/>
                </a:cubicBezTo>
                <a:lnTo>
                  <a:pt x="19518" y="11413"/>
                </a:lnTo>
                <a:cubicBezTo>
                  <a:pt x="19277" y="11509"/>
                  <a:pt x="19039" y="11552"/>
                  <a:pt x="18811" y="11552"/>
                </a:cubicBezTo>
                <a:cubicBezTo>
                  <a:pt x="17435" y="11552"/>
                  <a:pt x="16419" y="9968"/>
                  <a:pt x="17277" y="8661"/>
                </a:cubicBezTo>
                <a:lnTo>
                  <a:pt x="22816" y="3122"/>
                </a:lnTo>
                <a:cubicBezTo>
                  <a:pt x="23499" y="2371"/>
                  <a:pt x="23453" y="1211"/>
                  <a:pt x="22725" y="517"/>
                </a:cubicBezTo>
                <a:cubicBezTo>
                  <a:pt x="22363" y="172"/>
                  <a:pt x="21900" y="1"/>
                  <a:pt x="214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897037" y="1341713"/>
            <a:ext cx="255273" cy="252430"/>
          </a:xfrm>
          <a:custGeom>
            <a:avLst/>
            <a:gdLst/>
            <a:ahLst/>
            <a:cxnLst/>
            <a:rect l="l" t="t" r="r" b="b"/>
            <a:pathLst>
              <a:path w="3152" h="3117" extrusionOk="0">
                <a:moveTo>
                  <a:pt x="1582" y="0"/>
                </a:moveTo>
                <a:cubicBezTo>
                  <a:pt x="706" y="0"/>
                  <a:pt x="1" y="706"/>
                  <a:pt x="1" y="1559"/>
                </a:cubicBezTo>
                <a:cubicBezTo>
                  <a:pt x="1" y="2423"/>
                  <a:pt x="706" y="3117"/>
                  <a:pt x="1582" y="3117"/>
                </a:cubicBezTo>
                <a:cubicBezTo>
                  <a:pt x="2446" y="3117"/>
                  <a:pt x="3151" y="2423"/>
                  <a:pt x="3151" y="1559"/>
                </a:cubicBezTo>
                <a:cubicBezTo>
                  <a:pt x="3151" y="706"/>
                  <a:pt x="2446" y="0"/>
                  <a:pt x="15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" name="Google Shape;233;p13"/>
          <p:cNvGrpSpPr/>
          <p:nvPr/>
        </p:nvGrpSpPr>
        <p:grpSpPr>
          <a:xfrm rot="-265504">
            <a:off x="677018" y="963635"/>
            <a:ext cx="1511064" cy="1309982"/>
            <a:chOff x="-10675" y="1099414"/>
            <a:chExt cx="1742694" cy="1476180"/>
          </a:xfrm>
        </p:grpSpPr>
        <p:sp>
          <p:nvSpPr>
            <p:cNvPr id="234" name="Google Shape;234;p13"/>
            <p:cNvSpPr/>
            <p:nvPr/>
          </p:nvSpPr>
          <p:spPr>
            <a:xfrm>
              <a:off x="-10675" y="1099414"/>
              <a:ext cx="1692536" cy="1476180"/>
            </a:xfrm>
            <a:custGeom>
              <a:avLst/>
              <a:gdLst/>
              <a:ahLst/>
              <a:cxnLst/>
              <a:rect l="l" t="t" r="r" b="b"/>
              <a:pathLst>
                <a:path w="32121" h="28015" extrusionOk="0">
                  <a:moveTo>
                    <a:pt x="28436" y="1"/>
                  </a:moveTo>
                  <a:cubicBezTo>
                    <a:pt x="27974" y="1"/>
                    <a:pt x="27537" y="170"/>
                    <a:pt x="27184" y="468"/>
                  </a:cubicBezTo>
                  <a:lnTo>
                    <a:pt x="683" y="22988"/>
                  </a:lnTo>
                  <a:cubicBezTo>
                    <a:pt x="251" y="23352"/>
                    <a:pt x="1" y="23898"/>
                    <a:pt x="1" y="24466"/>
                  </a:cubicBezTo>
                  <a:cubicBezTo>
                    <a:pt x="1" y="25633"/>
                    <a:pt x="970" y="26423"/>
                    <a:pt x="1992" y="26423"/>
                  </a:cubicBezTo>
                  <a:cubicBezTo>
                    <a:pt x="2435" y="26423"/>
                    <a:pt x="2888" y="26275"/>
                    <a:pt x="3276" y="25945"/>
                  </a:cubicBezTo>
                  <a:lnTo>
                    <a:pt x="6165" y="23500"/>
                  </a:lnTo>
                  <a:cubicBezTo>
                    <a:pt x="6332" y="23360"/>
                    <a:pt x="6534" y="23291"/>
                    <a:pt x="6734" y="23291"/>
                  </a:cubicBezTo>
                  <a:cubicBezTo>
                    <a:pt x="6958" y="23291"/>
                    <a:pt x="7180" y="23377"/>
                    <a:pt x="7348" y="23545"/>
                  </a:cubicBezTo>
                  <a:cubicBezTo>
                    <a:pt x="7701" y="23898"/>
                    <a:pt x="7689" y="24478"/>
                    <a:pt x="7303" y="24796"/>
                  </a:cubicBezTo>
                  <a:lnTo>
                    <a:pt x="6882" y="25160"/>
                  </a:lnTo>
                  <a:cubicBezTo>
                    <a:pt x="6518" y="25467"/>
                    <a:pt x="6313" y="25922"/>
                    <a:pt x="6313" y="26388"/>
                  </a:cubicBezTo>
                  <a:cubicBezTo>
                    <a:pt x="6313" y="27357"/>
                    <a:pt x="7116" y="28015"/>
                    <a:pt x="7961" y="28015"/>
                  </a:cubicBezTo>
                  <a:cubicBezTo>
                    <a:pt x="8327" y="28015"/>
                    <a:pt x="8701" y="27892"/>
                    <a:pt x="9020" y="27617"/>
                  </a:cubicBezTo>
                  <a:lnTo>
                    <a:pt x="30971" y="8998"/>
                  </a:lnTo>
                  <a:cubicBezTo>
                    <a:pt x="32120" y="8008"/>
                    <a:pt x="31426" y="6143"/>
                    <a:pt x="29902" y="6143"/>
                  </a:cubicBezTo>
                  <a:lnTo>
                    <a:pt x="29868" y="6143"/>
                  </a:lnTo>
                  <a:cubicBezTo>
                    <a:pt x="29482" y="6143"/>
                    <a:pt x="29095" y="6280"/>
                    <a:pt x="28799" y="6541"/>
                  </a:cubicBezTo>
                  <a:lnTo>
                    <a:pt x="27673" y="7497"/>
                  </a:lnTo>
                  <a:cubicBezTo>
                    <a:pt x="27512" y="7636"/>
                    <a:pt x="27313" y="7705"/>
                    <a:pt x="27114" y="7705"/>
                  </a:cubicBezTo>
                  <a:cubicBezTo>
                    <a:pt x="26892" y="7705"/>
                    <a:pt x="26670" y="7619"/>
                    <a:pt x="26502" y="7451"/>
                  </a:cubicBezTo>
                  <a:cubicBezTo>
                    <a:pt x="26138" y="7099"/>
                    <a:pt x="26160" y="6530"/>
                    <a:pt x="26547" y="6211"/>
                  </a:cubicBezTo>
                  <a:lnTo>
                    <a:pt x="29811" y="3436"/>
                  </a:lnTo>
                  <a:cubicBezTo>
                    <a:pt x="31199" y="2253"/>
                    <a:pt x="30357" y="1"/>
                    <a:pt x="28515" y="1"/>
                  </a:cubicBezTo>
                  <a:lnTo>
                    <a:pt x="28481" y="1"/>
                  </a:lnTo>
                  <a:cubicBezTo>
                    <a:pt x="28466" y="1"/>
                    <a:pt x="28451" y="1"/>
                    <a:pt x="284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569467" y="1572853"/>
              <a:ext cx="781641" cy="661818"/>
            </a:xfrm>
            <a:custGeom>
              <a:avLst/>
              <a:gdLst/>
              <a:ahLst/>
              <a:cxnLst/>
              <a:rect l="l" t="t" r="r" b="b"/>
              <a:pathLst>
                <a:path w="14834" h="12560" extrusionOk="0">
                  <a:moveTo>
                    <a:pt x="13486" y="1"/>
                  </a:moveTo>
                  <a:cubicBezTo>
                    <a:pt x="13272" y="1"/>
                    <a:pt x="13071" y="89"/>
                    <a:pt x="12910" y="218"/>
                  </a:cubicBezTo>
                  <a:lnTo>
                    <a:pt x="330" y="10909"/>
                  </a:lnTo>
                  <a:cubicBezTo>
                    <a:pt x="126" y="11091"/>
                    <a:pt x="1" y="11341"/>
                    <a:pt x="1" y="11626"/>
                  </a:cubicBezTo>
                  <a:cubicBezTo>
                    <a:pt x="9" y="12181"/>
                    <a:pt x="465" y="12560"/>
                    <a:pt x="949" y="12560"/>
                  </a:cubicBezTo>
                  <a:cubicBezTo>
                    <a:pt x="1159" y="12560"/>
                    <a:pt x="1373" y="12489"/>
                    <a:pt x="1559" y="12331"/>
                  </a:cubicBezTo>
                  <a:lnTo>
                    <a:pt x="14161" y="1639"/>
                  </a:lnTo>
                  <a:cubicBezTo>
                    <a:pt x="14833" y="1090"/>
                    <a:pt x="14446" y="1"/>
                    <a:pt x="13586" y="1"/>
                  </a:cubicBezTo>
                  <a:cubicBezTo>
                    <a:pt x="13573" y="1"/>
                    <a:pt x="13560" y="1"/>
                    <a:pt x="13547" y="2"/>
                  </a:cubicBezTo>
                  <a:lnTo>
                    <a:pt x="13524" y="2"/>
                  </a:lnTo>
                  <a:cubicBezTo>
                    <a:pt x="13511" y="1"/>
                    <a:pt x="13498" y="1"/>
                    <a:pt x="1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951222" y="1695784"/>
              <a:ext cx="780797" cy="661712"/>
            </a:xfrm>
            <a:custGeom>
              <a:avLst/>
              <a:gdLst/>
              <a:ahLst/>
              <a:cxnLst/>
              <a:rect l="l" t="t" r="r" b="b"/>
              <a:pathLst>
                <a:path w="14818" h="12558" extrusionOk="0">
                  <a:moveTo>
                    <a:pt x="13549" y="0"/>
                  </a:moveTo>
                  <a:cubicBezTo>
                    <a:pt x="13545" y="0"/>
                    <a:pt x="13540" y="0"/>
                    <a:pt x="13535" y="0"/>
                  </a:cubicBezTo>
                  <a:lnTo>
                    <a:pt x="13524" y="0"/>
                  </a:lnTo>
                  <a:cubicBezTo>
                    <a:pt x="13297" y="0"/>
                    <a:pt x="13080" y="80"/>
                    <a:pt x="12910" y="228"/>
                  </a:cubicBezTo>
                  <a:lnTo>
                    <a:pt x="330" y="10908"/>
                  </a:lnTo>
                  <a:cubicBezTo>
                    <a:pt x="126" y="11090"/>
                    <a:pt x="1" y="11340"/>
                    <a:pt x="1" y="11613"/>
                  </a:cubicBezTo>
                  <a:cubicBezTo>
                    <a:pt x="1" y="12177"/>
                    <a:pt x="461" y="12558"/>
                    <a:pt x="949" y="12558"/>
                  </a:cubicBezTo>
                  <a:cubicBezTo>
                    <a:pt x="1159" y="12558"/>
                    <a:pt x="1374" y="12487"/>
                    <a:pt x="1559" y="12329"/>
                  </a:cubicBezTo>
                  <a:lnTo>
                    <a:pt x="14150" y="1638"/>
                  </a:lnTo>
                  <a:cubicBezTo>
                    <a:pt x="14817" y="1072"/>
                    <a:pt x="14415" y="0"/>
                    <a:pt x="135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13"/>
          <p:cNvSpPr/>
          <p:nvPr/>
        </p:nvSpPr>
        <p:spPr>
          <a:xfrm>
            <a:off x="8531448" y="1319372"/>
            <a:ext cx="255265" cy="255177"/>
          </a:xfrm>
          <a:custGeom>
            <a:avLst/>
            <a:gdLst/>
            <a:ahLst/>
            <a:cxnLst/>
            <a:rect l="l" t="t" r="r" b="b"/>
            <a:pathLst>
              <a:path w="2925" h="2924" extrusionOk="0">
                <a:moveTo>
                  <a:pt x="1457" y="0"/>
                </a:moveTo>
                <a:cubicBezTo>
                  <a:pt x="649" y="0"/>
                  <a:pt x="1" y="660"/>
                  <a:pt x="1" y="1467"/>
                </a:cubicBezTo>
                <a:cubicBezTo>
                  <a:pt x="1" y="2264"/>
                  <a:pt x="649" y="2923"/>
                  <a:pt x="1457" y="2923"/>
                </a:cubicBezTo>
                <a:cubicBezTo>
                  <a:pt x="2264" y="2923"/>
                  <a:pt x="2913" y="2275"/>
                  <a:pt x="2924" y="1467"/>
                </a:cubicBezTo>
                <a:cubicBezTo>
                  <a:pt x="2913" y="660"/>
                  <a:pt x="2264" y="0"/>
                  <a:pt x="14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/>
          <p:nvPr/>
        </p:nvSpPr>
        <p:spPr>
          <a:xfrm>
            <a:off x="8392515" y="1790807"/>
            <a:ext cx="146963" cy="146963"/>
          </a:xfrm>
          <a:custGeom>
            <a:avLst/>
            <a:gdLst/>
            <a:ahLst/>
            <a:cxnLst/>
            <a:rect l="l" t="t" r="r" b="b"/>
            <a:pathLst>
              <a:path w="1684" h="1684" extrusionOk="0">
                <a:moveTo>
                  <a:pt x="842" y="1"/>
                </a:moveTo>
                <a:cubicBezTo>
                  <a:pt x="376" y="1"/>
                  <a:pt x="1" y="376"/>
                  <a:pt x="1" y="842"/>
                </a:cubicBezTo>
                <a:cubicBezTo>
                  <a:pt x="1" y="1309"/>
                  <a:pt x="376" y="1684"/>
                  <a:pt x="842" y="1684"/>
                </a:cubicBezTo>
                <a:cubicBezTo>
                  <a:pt x="1297" y="1684"/>
                  <a:pt x="1673" y="1309"/>
                  <a:pt x="1684" y="842"/>
                </a:cubicBezTo>
                <a:cubicBezTo>
                  <a:pt x="1673" y="376"/>
                  <a:pt x="1297" y="1"/>
                  <a:pt x="8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3"/>
          <p:cNvSpPr/>
          <p:nvPr/>
        </p:nvSpPr>
        <p:spPr>
          <a:xfrm>
            <a:off x="8601002" y="1455339"/>
            <a:ext cx="542994" cy="669623"/>
          </a:xfrm>
          <a:custGeom>
            <a:avLst/>
            <a:gdLst/>
            <a:ahLst/>
            <a:cxnLst/>
            <a:rect l="l" t="t" r="r" b="b"/>
            <a:pathLst>
              <a:path w="6222" h="7673" extrusionOk="0">
                <a:moveTo>
                  <a:pt x="6222" y="0"/>
                </a:moveTo>
                <a:lnTo>
                  <a:pt x="671" y="5016"/>
                </a:lnTo>
                <a:cubicBezTo>
                  <a:pt x="46" y="5573"/>
                  <a:pt x="0" y="6540"/>
                  <a:pt x="557" y="7166"/>
                </a:cubicBezTo>
                <a:cubicBezTo>
                  <a:pt x="862" y="7501"/>
                  <a:pt x="1281" y="7673"/>
                  <a:pt x="1700" y="7673"/>
                </a:cubicBezTo>
                <a:cubicBezTo>
                  <a:pt x="2064" y="7673"/>
                  <a:pt x="2428" y="7544"/>
                  <a:pt x="2718" y="7280"/>
                </a:cubicBezTo>
                <a:lnTo>
                  <a:pt x="6222" y="4129"/>
                </a:lnTo>
                <a:lnTo>
                  <a:pt x="62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3"/>
          <p:cNvSpPr/>
          <p:nvPr/>
        </p:nvSpPr>
        <p:spPr>
          <a:xfrm>
            <a:off x="8744910" y="603666"/>
            <a:ext cx="398126" cy="573626"/>
          </a:xfrm>
          <a:custGeom>
            <a:avLst/>
            <a:gdLst/>
            <a:ahLst/>
            <a:cxnLst/>
            <a:rect l="l" t="t" r="r" b="b"/>
            <a:pathLst>
              <a:path w="4562" h="6573" extrusionOk="0">
                <a:moveTo>
                  <a:pt x="4561" y="1"/>
                </a:moveTo>
                <a:lnTo>
                  <a:pt x="546" y="4016"/>
                </a:lnTo>
                <a:cubicBezTo>
                  <a:pt x="0" y="4618"/>
                  <a:pt x="23" y="5551"/>
                  <a:pt x="603" y="6131"/>
                </a:cubicBezTo>
                <a:cubicBezTo>
                  <a:pt x="902" y="6424"/>
                  <a:pt x="1292" y="6572"/>
                  <a:pt x="1683" y="6572"/>
                </a:cubicBezTo>
                <a:cubicBezTo>
                  <a:pt x="2051" y="6572"/>
                  <a:pt x="2421" y="6441"/>
                  <a:pt x="2719" y="6177"/>
                </a:cubicBezTo>
                <a:lnTo>
                  <a:pt x="4561" y="4334"/>
                </a:lnTo>
                <a:lnTo>
                  <a:pt x="456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3"/>
          <p:cNvSpPr/>
          <p:nvPr/>
        </p:nvSpPr>
        <p:spPr>
          <a:xfrm>
            <a:off x="8263530" y="405125"/>
            <a:ext cx="880467" cy="894430"/>
          </a:xfrm>
          <a:custGeom>
            <a:avLst/>
            <a:gdLst/>
            <a:ahLst/>
            <a:cxnLst/>
            <a:rect l="l" t="t" r="r" b="b"/>
            <a:pathLst>
              <a:path w="10089" h="10249" extrusionOk="0">
                <a:moveTo>
                  <a:pt x="10089" y="1"/>
                </a:moveTo>
                <a:cubicBezTo>
                  <a:pt x="6847" y="3220"/>
                  <a:pt x="1399" y="8622"/>
                  <a:pt x="114" y="9794"/>
                </a:cubicBezTo>
                <a:cubicBezTo>
                  <a:pt x="11" y="9885"/>
                  <a:pt x="0" y="10055"/>
                  <a:pt x="102" y="10169"/>
                </a:cubicBezTo>
                <a:cubicBezTo>
                  <a:pt x="148" y="10215"/>
                  <a:pt x="228" y="10249"/>
                  <a:pt x="296" y="10249"/>
                </a:cubicBezTo>
                <a:cubicBezTo>
                  <a:pt x="364" y="10249"/>
                  <a:pt x="432" y="10226"/>
                  <a:pt x="478" y="10180"/>
                </a:cubicBezTo>
                <a:cubicBezTo>
                  <a:pt x="1706" y="9054"/>
                  <a:pt x="6790" y="4039"/>
                  <a:pt x="10089" y="752"/>
                </a:cubicBezTo>
                <a:lnTo>
                  <a:pt x="1008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3"/>
          <p:cNvSpPr/>
          <p:nvPr/>
        </p:nvSpPr>
        <p:spPr>
          <a:xfrm>
            <a:off x="8932627" y="1201207"/>
            <a:ext cx="211368" cy="217739"/>
          </a:xfrm>
          <a:custGeom>
            <a:avLst/>
            <a:gdLst/>
            <a:ahLst/>
            <a:cxnLst/>
            <a:rect l="l" t="t" r="r" b="b"/>
            <a:pathLst>
              <a:path w="2422" h="2495" extrusionOk="0">
                <a:moveTo>
                  <a:pt x="2422" y="1"/>
                </a:moveTo>
                <a:cubicBezTo>
                  <a:pt x="2399" y="12"/>
                  <a:pt x="2387" y="23"/>
                  <a:pt x="2376" y="35"/>
                </a:cubicBezTo>
                <a:cubicBezTo>
                  <a:pt x="2103" y="285"/>
                  <a:pt x="1807" y="547"/>
                  <a:pt x="1523" y="808"/>
                </a:cubicBezTo>
                <a:cubicBezTo>
                  <a:pt x="1068" y="1206"/>
                  <a:pt x="602" y="1627"/>
                  <a:pt x="192" y="2037"/>
                </a:cubicBezTo>
                <a:cubicBezTo>
                  <a:pt x="0" y="2229"/>
                  <a:pt x="177" y="2494"/>
                  <a:pt x="382" y="2494"/>
                </a:cubicBezTo>
                <a:cubicBezTo>
                  <a:pt x="445" y="2494"/>
                  <a:pt x="509" y="2470"/>
                  <a:pt x="568" y="2412"/>
                </a:cubicBezTo>
                <a:cubicBezTo>
                  <a:pt x="966" y="2002"/>
                  <a:pt x="1421" y="1593"/>
                  <a:pt x="1876" y="1195"/>
                </a:cubicBezTo>
                <a:cubicBezTo>
                  <a:pt x="2058" y="1036"/>
                  <a:pt x="2240" y="876"/>
                  <a:pt x="2422" y="717"/>
                </a:cubicBezTo>
                <a:lnTo>
                  <a:pt x="242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0" y="460720"/>
            <a:ext cx="1063129" cy="1608635"/>
          </a:xfrm>
          <a:custGeom>
            <a:avLst/>
            <a:gdLst/>
            <a:ahLst/>
            <a:cxnLst/>
            <a:rect l="l" t="t" r="r" b="b"/>
            <a:pathLst>
              <a:path w="16205" h="24520" extrusionOk="0">
                <a:moveTo>
                  <a:pt x="8729" y="0"/>
                </a:moveTo>
                <a:cubicBezTo>
                  <a:pt x="8109" y="0"/>
                  <a:pt x="7488" y="239"/>
                  <a:pt x="7019" y="714"/>
                </a:cubicBezTo>
                <a:lnTo>
                  <a:pt x="1" y="7743"/>
                </a:lnTo>
                <a:lnTo>
                  <a:pt x="1" y="24520"/>
                </a:lnTo>
                <a:cubicBezTo>
                  <a:pt x="956" y="23564"/>
                  <a:pt x="15071" y="9449"/>
                  <a:pt x="15071" y="9449"/>
                </a:cubicBezTo>
                <a:cubicBezTo>
                  <a:pt x="16204" y="8316"/>
                  <a:pt x="15053" y="6350"/>
                  <a:pt x="13621" y="6350"/>
                </a:cubicBezTo>
                <a:cubicBezTo>
                  <a:pt x="13415" y="6350"/>
                  <a:pt x="13202" y="6391"/>
                  <a:pt x="12990" y="6481"/>
                </a:cubicBezTo>
                <a:cubicBezTo>
                  <a:pt x="12831" y="6561"/>
                  <a:pt x="12671" y="6652"/>
                  <a:pt x="12535" y="6777"/>
                </a:cubicBezTo>
                <a:lnTo>
                  <a:pt x="12478" y="6834"/>
                </a:lnTo>
                <a:cubicBezTo>
                  <a:pt x="11830" y="7482"/>
                  <a:pt x="11181" y="8130"/>
                  <a:pt x="10533" y="8778"/>
                </a:cubicBezTo>
                <a:cubicBezTo>
                  <a:pt x="10010" y="9302"/>
                  <a:pt x="9475" y="10121"/>
                  <a:pt x="8645" y="10212"/>
                </a:cubicBezTo>
                <a:cubicBezTo>
                  <a:pt x="8586" y="10219"/>
                  <a:pt x="8527" y="10222"/>
                  <a:pt x="8469" y="10222"/>
                </a:cubicBezTo>
                <a:cubicBezTo>
                  <a:pt x="7151" y="10222"/>
                  <a:pt x="5996" y="8436"/>
                  <a:pt x="7041" y="7379"/>
                </a:cubicBezTo>
                <a:lnTo>
                  <a:pt x="10260" y="4172"/>
                </a:lnTo>
                <a:lnTo>
                  <a:pt x="10397" y="4024"/>
                </a:lnTo>
                <a:cubicBezTo>
                  <a:pt x="10453" y="3967"/>
                  <a:pt x="10499" y="3910"/>
                  <a:pt x="10544" y="3854"/>
                </a:cubicBezTo>
                <a:cubicBezTo>
                  <a:pt x="11341" y="2898"/>
                  <a:pt x="11250" y="1499"/>
                  <a:pt x="10351" y="635"/>
                </a:cubicBezTo>
                <a:cubicBezTo>
                  <a:pt x="9894" y="211"/>
                  <a:pt x="9312" y="0"/>
                  <a:pt x="8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>
            <a:off x="1152288" y="257799"/>
            <a:ext cx="151317" cy="151317"/>
          </a:xfrm>
          <a:custGeom>
            <a:avLst/>
            <a:gdLst/>
            <a:ahLst/>
            <a:cxnLst/>
            <a:rect l="l" t="t" r="r" b="b"/>
            <a:pathLst>
              <a:path w="2128" h="2128" extrusionOk="0">
                <a:moveTo>
                  <a:pt x="1059" y="1"/>
                </a:moveTo>
                <a:cubicBezTo>
                  <a:pt x="479" y="1"/>
                  <a:pt x="1" y="467"/>
                  <a:pt x="1" y="1059"/>
                </a:cubicBezTo>
                <a:cubicBezTo>
                  <a:pt x="1" y="1650"/>
                  <a:pt x="479" y="2116"/>
                  <a:pt x="1059" y="2128"/>
                </a:cubicBezTo>
                <a:cubicBezTo>
                  <a:pt x="1650" y="2116"/>
                  <a:pt x="2116" y="1650"/>
                  <a:pt x="2128" y="1059"/>
                </a:cubicBezTo>
                <a:cubicBezTo>
                  <a:pt x="2116" y="467"/>
                  <a:pt x="1650" y="1"/>
                  <a:pt x="10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>
            <a:off x="787" y="1173464"/>
            <a:ext cx="426892" cy="526546"/>
          </a:xfrm>
          <a:custGeom>
            <a:avLst/>
            <a:gdLst/>
            <a:ahLst/>
            <a:cxnLst/>
            <a:rect l="l" t="t" r="r" b="b"/>
            <a:pathLst>
              <a:path w="6507" h="8026" extrusionOk="0">
                <a:moveTo>
                  <a:pt x="4797" y="1"/>
                </a:moveTo>
                <a:cubicBezTo>
                  <a:pt x="4415" y="1"/>
                  <a:pt x="4032" y="143"/>
                  <a:pt x="3731" y="428"/>
                </a:cubicBezTo>
                <a:lnTo>
                  <a:pt x="0" y="3863"/>
                </a:lnTo>
                <a:lnTo>
                  <a:pt x="0" y="8026"/>
                </a:lnTo>
                <a:lnTo>
                  <a:pt x="5812" y="2680"/>
                </a:lnTo>
                <a:cubicBezTo>
                  <a:pt x="6449" y="2111"/>
                  <a:pt x="6506" y="1122"/>
                  <a:pt x="5926" y="496"/>
                </a:cubicBezTo>
                <a:cubicBezTo>
                  <a:pt x="5619" y="166"/>
                  <a:pt x="5209" y="1"/>
                  <a:pt x="479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>
            <a:off x="787" y="215025"/>
            <a:ext cx="788769" cy="847026"/>
          </a:xfrm>
          <a:custGeom>
            <a:avLst/>
            <a:gdLst/>
            <a:ahLst/>
            <a:cxnLst/>
            <a:rect l="l" t="t" r="r" b="b"/>
            <a:pathLst>
              <a:path w="12023" h="12911" extrusionOk="0">
                <a:moveTo>
                  <a:pt x="10326" y="1"/>
                </a:moveTo>
                <a:cubicBezTo>
                  <a:pt x="9957" y="1"/>
                  <a:pt x="9586" y="132"/>
                  <a:pt x="9293" y="399"/>
                </a:cubicBezTo>
                <a:lnTo>
                  <a:pt x="0" y="8781"/>
                </a:lnTo>
                <a:lnTo>
                  <a:pt x="0" y="12910"/>
                </a:lnTo>
                <a:lnTo>
                  <a:pt x="11340" y="2674"/>
                </a:lnTo>
                <a:cubicBezTo>
                  <a:pt x="11977" y="2105"/>
                  <a:pt x="12022" y="1138"/>
                  <a:pt x="11454" y="501"/>
                </a:cubicBezTo>
                <a:cubicBezTo>
                  <a:pt x="11158" y="169"/>
                  <a:pt x="10743" y="1"/>
                  <a:pt x="1032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>
            <a:off x="853" y="1341737"/>
            <a:ext cx="548239" cy="553785"/>
          </a:xfrm>
          <a:custGeom>
            <a:avLst/>
            <a:gdLst/>
            <a:ahLst/>
            <a:cxnLst/>
            <a:rect l="l" t="t" r="r" b="b"/>
            <a:pathLst>
              <a:path w="7710" h="7788" extrusionOk="0">
                <a:moveTo>
                  <a:pt x="7373" y="1"/>
                </a:moveTo>
                <a:cubicBezTo>
                  <a:pt x="7303" y="1"/>
                  <a:pt x="7233" y="30"/>
                  <a:pt x="7177" y="99"/>
                </a:cubicBezTo>
                <a:cubicBezTo>
                  <a:pt x="6961" y="326"/>
                  <a:pt x="3344" y="3841"/>
                  <a:pt x="0" y="7048"/>
                </a:cubicBezTo>
                <a:lnTo>
                  <a:pt x="0" y="7787"/>
                </a:lnTo>
                <a:cubicBezTo>
                  <a:pt x="3549" y="4387"/>
                  <a:pt x="7564" y="485"/>
                  <a:pt x="7621" y="383"/>
                </a:cubicBezTo>
                <a:cubicBezTo>
                  <a:pt x="7710" y="180"/>
                  <a:pt x="7545" y="1"/>
                  <a:pt x="73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853" y="215036"/>
            <a:ext cx="366417" cy="343591"/>
          </a:xfrm>
          <a:custGeom>
            <a:avLst/>
            <a:gdLst/>
            <a:ahLst/>
            <a:cxnLst/>
            <a:rect l="l" t="t" r="r" b="b"/>
            <a:pathLst>
              <a:path w="5153" h="4832" extrusionOk="0">
                <a:moveTo>
                  <a:pt x="4931" y="0"/>
                </a:moveTo>
                <a:cubicBezTo>
                  <a:pt x="4884" y="0"/>
                  <a:pt x="4837" y="18"/>
                  <a:pt x="4800" y="55"/>
                </a:cubicBezTo>
                <a:lnTo>
                  <a:pt x="0" y="4297"/>
                </a:lnTo>
                <a:lnTo>
                  <a:pt x="0" y="4832"/>
                </a:lnTo>
                <a:lnTo>
                  <a:pt x="5062" y="350"/>
                </a:lnTo>
                <a:cubicBezTo>
                  <a:pt x="5141" y="282"/>
                  <a:pt x="5153" y="157"/>
                  <a:pt x="5084" y="66"/>
                </a:cubicBezTo>
                <a:cubicBezTo>
                  <a:pt x="5042" y="23"/>
                  <a:pt x="4986" y="0"/>
                  <a:pt x="493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853" y="1931410"/>
            <a:ext cx="462697" cy="570709"/>
          </a:xfrm>
          <a:custGeom>
            <a:avLst/>
            <a:gdLst/>
            <a:ahLst/>
            <a:cxnLst/>
            <a:rect l="l" t="t" r="r" b="b"/>
            <a:pathLst>
              <a:path w="6507" h="8026" extrusionOk="0">
                <a:moveTo>
                  <a:pt x="4797" y="1"/>
                </a:moveTo>
                <a:cubicBezTo>
                  <a:pt x="4415" y="1"/>
                  <a:pt x="4032" y="143"/>
                  <a:pt x="3731" y="428"/>
                </a:cubicBezTo>
                <a:lnTo>
                  <a:pt x="0" y="3863"/>
                </a:lnTo>
                <a:lnTo>
                  <a:pt x="0" y="8026"/>
                </a:lnTo>
                <a:lnTo>
                  <a:pt x="5812" y="2680"/>
                </a:lnTo>
                <a:cubicBezTo>
                  <a:pt x="6449" y="2111"/>
                  <a:pt x="6506" y="1122"/>
                  <a:pt x="5926" y="496"/>
                </a:cubicBezTo>
                <a:cubicBezTo>
                  <a:pt x="5619" y="166"/>
                  <a:pt x="5209" y="1"/>
                  <a:pt x="479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 rot="-259359">
            <a:off x="7692891" y="439318"/>
            <a:ext cx="1284262" cy="1088390"/>
          </a:xfrm>
          <a:custGeom>
            <a:avLst/>
            <a:gdLst/>
            <a:ahLst/>
            <a:cxnLst/>
            <a:rect l="l" t="t" r="r" b="b"/>
            <a:pathLst>
              <a:path w="14818" h="12558" extrusionOk="0">
                <a:moveTo>
                  <a:pt x="13549" y="0"/>
                </a:moveTo>
                <a:cubicBezTo>
                  <a:pt x="13545" y="0"/>
                  <a:pt x="13540" y="0"/>
                  <a:pt x="13535" y="0"/>
                </a:cubicBezTo>
                <a:lnTo>
                  <a:pt x="13524" y="0"/>
                </a:lnTo>
                <a:cubicBezTo>
                  <a:pt x="13297" y="0"/>
                  <a:pt x="13080" y="80"/>
                  <a:pt x="12910" y="228"/>
                </a:cubicBezTo>
                <a:lnTo>
                  <a:pt x="330" y="10908"/>
                </a:lnTo>
                <a:cubicBezTo>
                  <a:pt x="126" y="11090"/>
                  <a:pt x="1" y="11340"/>
                  <a:pt x="1" y="11613"/>
                </a:cubicBezTo>
                <a:cubicBezTo>
                  <a:pt x="1" y="12177"/>
                  <a:pt x="461" y="12558"/>
                  <a:pt x="949" y="12558"/>
                </a:cubicBezTo>
                <a:cubicBezTo>
                  <a:pt x="1159" y="12558"/>
                  <a:pt x="1374" y="12487"/>
                  <a:pt x="1559" y="12329"/>
                </a:cubicBezTo>
                <a:lnTo>
                  <a:pt x="14150" y="1638"/>
                </a:lnTo>
                <a:cubicBezTo>
                  <a:pt x="14817" y="1072"/>
                  <a:pt x="14415" y="0"/>
                  <a:pt x="135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3431" y="3117275"/>
            <a:ext cx="1742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3" name="Google Shape;253;p13"/>
          <p:cNvSpPr txBox="1">
            <a:spLocks noGrp="1"/>
          </p:cNvSpPr>
          <p:nvPr>
            <p:ph type="subTitle" idx="1"/>
          </p:nvPr>
        </p:nvSpPr>
        <p:spPr>
          <a:xfrm>
            <a:off x="713431" y="3968075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subTitle" idx="3"/>
          </p:nvPr>
        </p:nvSpPr>
        <p:spPr>
          <a:xfrm>
            <a:off x="713431" y="3591575"/>
            <a:ext cx="17427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title" idx="4" hasCustomPrompt="1"/>
          </p:nvPr>
        </p:nvSpPr>
        <p:spPr>
          <a:xfrm>
            <a:off x="2704902" y="3117275"/>
            <a:ext cx="1742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6" name="Google Shape;256;p13"/>
          <p:cNvSpPr txBox="1">
            <a:spLocks noGrp="1"/>
          </p:cNvSpPr>
          <p:nvPr>
            <p:ph type="subTitle" idx="5"/>
          </p:nvPr>
        </p:nvSpPr>
        <p:spPr>
          <a:xfrm>
            <a:off x="2704902" y="3968075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subTitle" idx="6"/>
          </p:nvPr>
        </p:nvSpPr>
        <p:spPr>
          <a:xfrm>
            <a:off x="2704902" y="3591575"/>
            <a:ext cx="17427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title" idx="7" hasCustomPrompt="1"/>
          </p:nvPr>
        </p:nvSpPr>
        <p:spPr>
          <a:xfrm>
            <a:off x="4696373" y="3117275"/>
            <a:ext cx="1742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9" name="Google Shape;259;p13"/>
          <p:cNvSpPr txBox="1">
            <a:spLocks noGrp="1"/>
          </p:cNvSpPr>
          <p:nvPr>
            <p:ph type="subTitle" idx="8"/>
          </p:nvPr>
        </p:nvSpPr>
        <p:spPr>
          <a:xfrm>
            <a:off x="4696373" y="3968075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13"/>
          <p:cNvSpPr txBox="1">
            <a:spLocks noGrp="1"/>
          </p:cNvSpPr>
          <p:nvPr>
            <p:ph type="subTitle" idx="9"/>
          </p:nvPr>
        </p:nvSpPr>
        <p:spPr>
          <a:xfrm>
            <a:off x="4696373" y="3591575"/>
            <a:ext cx="17427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13"/>
          <p:cNvSpPr txBox="1">
            <a:spLocks noGrp="1"/>
          </p:cNvSpPr>
          <p:nvPr>
            <p:ph type="title" idx="13" hasCustomPrompt="1"/>
          </p:nvPr>
        </p:nvSpPr>
        <p:spPr>
          <a:xfrm>
            <a:off x="6687844" y="3117275"/>
            <a:ext cx="1742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2" name="Google Shape;262;p13"/>
          <p:cNvSpPr txBox="1">
            <a:spLocks noGrp="1"/>
          </p:cNvSpPr>
          <p:nvPr>
            <p:ph type="subTitle" idx="14"/>
          </p:nvPr>
        </p:nvSpPr>
        <p:spPr>
          <a:xfrm>
            <a:off x="6687844" y="3968075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13"/>
          <p:cNvSpPr txBox="1">
            <a:spLocks noGrp="1"/>
          </p:cNvSpPr>
          <p:nvPr>
            <p:ph type="subTitle" idx="15"/>
          </p:nvPr>
        </p:nvSpPr>
        <p:spPr>
          <a:xfrm>
            <a:off x="6687844" y="3591575"/>
            <a:ext cx="17427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53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2912244" y="3361638"/>
            <a:ext cx="33195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3927600" y="2726862"/>
            <a:ext cx="1288800" cy="75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2912244" y="4003688"/>
            <a:ext cx="33195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>
            <a:off x="2560440" y="519698"/>
            <a:ext cx="2280683" cy="2415225"/>
          </a:xfrm>
          <a:custGeom>
            <a:avLst/>
            <a:gdLst/>
            <a:ahLst/>
            <a:cxnLst/>
            <a:rect l="l" t="t" r="r" b="b"/>
            <a:pathLst>
              <a:path w="50227" h="53190" extrusionOk="0">
                <a:moveTo>
                  <a:pt x="34880" y="0"/>
                </a:moveTo>
                <a:cubicBezTo>
                  <a:pt x="34159" y="0"/>
                  <a:pt x="33439" y="276"/>
                  <a:pt x="32893" y="828"/>
                </a:cubicBezTo>
                <a:lnTo>
                  <a:pt x="22100" y="11621"/>
                </a:lnTo>
                <a:cubicBezTo>
                  <a:pt x="22395" y="10393"/>
                  <a:pt x="21850" y="9119"/>
                  <a:pt x="20746" y="8494"/>
                </a:cubicBezTo>
                <a:cubicBezTo>
                  <a:pt x="20317" y="8252"/>
                  <a:pt x="19843" y="8133"/>
                  <a:pt x="19372" y="8133"/>
                </a:cubicBezTo>
                <a:cubicBezTo>
                  <a:pt x="18645" y="8133"/>
                  <a:pt x="17925" y="8415"/>
                  <a:pt x="17380" y="8960"/>
                </a:cubicBezTo>
                <a:lnTo>
                  <a:pt x="8406" y="17934"/>
                </a:lnTo>
                <a:lnTo>
                  <a:pt x="1104" y="25236"/>
                </a:lnTo>
                <a:cubicBezTo>
                  <a:pt x="1" y="26339"/>
                  <a:pt x="1" y="28113"/>
                  <a:pt x="1104" y="29216"/>
                </a:cubicBezTo>
                <a:cubicBezTo>
                  <a:pt x="1655" y="29768"/>
                  <a:pt x="2375" y="30044"/>
                  <a:pt x="3094" y="30044"/>
                </a:cubicBezTo>
                <a:cubicBezTo>
                  <a:pt x="3814" y="30044"/>
                  <a:pt x="4533" y="29768"/>
                  <a:pt x="5085" y="29216"/>
                </a:cubicBezTo>
                <a:lnTo>
                  <a:pt x="5483" y="28818"/>
                </a:lnTo>
                <a:cubicBezTo>
                  <a:pt x="5726" y="28757"/>
                  <a:pt x="5964" y="28728"/>
                  <a:pt x="6195" y="28728"/>
                </a:cubicBezTo>
                <a:cubicBezTo>
                  <a:pt x="8225" y="28728"/>
                  <a:pt x="9684" y="30960"/>
                  <a:pt x="8622" y="32890"/>
                </a:cubicBezTo>
                <a:lnTo>
                  <a:pt x="5801" y="35722"/>
                </a:lnTo>
                <a:cubicBezTo>
                  <a:pt x="4698" y="36814"/>
                  <a:pt x="4698" y="38600"/>
                  <a:pt x="5801" y="39692"/>
                </a:cubicBezTo>
                <a:cubicBezTo>
                  <a:pt x="6354" y="40245"/>
                  <a:pt x="7076" y="40521"/>
                  <a:pt x="7797" y="40521"/>
                </a:cubicBezTo>
                <a:cubicBezTo>
                  <a:pt x="8515" y="40521"/>
                  <a:pt x="9232" y="40248"/>
                  <a:pt x="9782" y="39703"/>
                </a:cubicBezTo>
                <a:lnTo>
                  <a:pt x="17368" y="32117"/>
                </a:lnTo>
                <a:cubicBezTo>
                  <a:pt x="17863" y="31751"/>
                  <a:pt x="18443" y="31572"/>
                  <a:pt x="19021" y="31572"/>
                </a:cubicBezTo>
                <a:cubicBezTo>
                  <a:pt x="19720" y="31572"/>
                  <a:pt x="20416" y="31834"/>
                  <a:pt x="20951" y="32344"/>
                </a:cubicBezTo>
                <a:cubicBezTo>
                  <a:pt x="21941" y="33277"/>
                  <a:pt x="22111" y="34778"/>
                  <a:pt x="21372" y="35916"/>
                </a:cubicBezTo>
                <a:lnTo>
                  <a:pt x="15878" y="41409"/>
                </a:lnTo>
                <a:cubicBezTo>
                  <a:pt x="14786" y="42512"/>
                  <a:pt x="14786" y="44287"/>
                  <a:pt x="15878" y="45390"/>
                </a:cubicBezTo>
                <a:cubicBezTo>
                  <a:pt x="16430" y="45942"/>
                  <a:pt x="17152" y="46217"/>
                  <a:pt x="17873" y="46217"/>
                </a:cubicBezTo>
                <a:cubicBezTo>
                  <a:pt x="18594" y="46217"/>
                  <a:pt x="19313" y="45942"/>
                  <a:pt x="19859" y="45390"/>
                </a:cubicBezTo>
                <a:lnTo>
                  <a:pt x="25546" y="39703"/>
                </a:lnTo>
                <a:cubicBezTo>
                  <a:pt x="26026" y="39368"/>
                  <a:pt x="26580" y="39205"/>
                  <a:pt x="27133" y="39205"/>
                </a:cubicBezTo>
                <a:cubicBezTo>
                  <a:pt x="27838" y="39205"/>
                  <a:pt x="28541" y="39471"/>
                  <a:pt x="29083" y="39987"/>
                </a:cubicBezTo>
                <a:cubicBezTo>
                  <a:pt x="30039" y="40909"/>
                  <a:pt x="30221" y="42376"/>
                  <a:pt x="29515" y="43513"/>
                </a:cubicBezTo>
                <a:lnTo>
                  <a:pt x="24636" y="48381"/>
                </a:lnTo>
                <a:cubicBezTo>
                  <a:pt x="23544" y="49485"/>
                  <a:pt x="23544" y="51270"/>
                  <a:pt x="24636" y="52362"/>
                </a:cubicBezTo>
                <a:cubicBezTo>
                  <a:pt x="25188" y="52914"/>
                  <a:pt x="25910" y="53190"/>
                  <a:pt x="26631" y="53190"/>
                </a:cubicBezTo>
                <a:cubicBezTo>
                  <a:pt x="27352" y="53190"/>
                  <a:pt x="28071" y="52914"/>
                  <a:pt x="28617" y="52362"/>
                </a:cubicBezTo>
                <a:lnTo>
                  <a:pt x="45268" y="35711"/>
                </a:lnTo>
                <a:cubicBezTo>
                  <a:pt x="46280" y="34699"/>
                  <a:pt x="46371" y="33095"/>
                  <a:pt x="45484" y="31980"/>
                </a:cubicBezTo>
                <a:cubicBezTo>
                  <a:pt x="44928" y="31283"/>
                  <a:pt x="44110" y="30913"/>
                  <a:pt x="43279" y="30913"/>
                </a:cubicBezTo>
                <a:cubicBezTo>
                  <a:pt x="42768" y="30913"/>
                  <a:pt x="42251" y="31053"/>
                  <a:pt x="41788" y="31343"/>
                </a:cubicBezTo>
                <a:lnTo>
                  <a:pt x="49135" y="24007"/>
                </a:lnTo>
                <a:cubicBezTo>
                  <a:pt x="50227" y="22904"/>
                  <a:pt x="50227" y="21118"/>
                  <a:pt x="49124" y="20026"/>
                </a:cubicBezTo>
                <a:cubicBezTo>
                  <a:pt x="48578" y="19475"/>
                  <a:pt x="47858" y="19199"/>
                  <a:pt x="47138" y="19199"/>
                </a:cubicBezTo>
                <a:cubicBezTo>
                  <a:pt x="46417" y="19199"/>
                  <a:pt x="45695" y="19475"/>
                  <a:pt x="45143" y="20026"/>
                </a:cubicBezTo>
                <a:lnTo>
                  <a:pt x="44790" y="20379"/>
                </a:lnTo>
                <a:cubicBezTo>
                  <a:pt x="44307" y="20713"/>
                  <a:pt x="43749" y="20877"/>
                  <a:pt x="43195" y="20877"/>
                </a:cubicBezTo>
                <a:cubicBezTo>
                  <a:pt x="42484" y="20877"/>
                  <a:pt x="41779" y="20607"/>
                  <a:pt x="41242" y="20083"/>
                </a:cubicBezTo>
                <a:cubicBezTo>
                  <a:pt x="40286" y="19151"/>
                  <a:pt x="40116" y="17672"/>
                  <a:pt x="40844" y="16546"/>
                </a:cubicBezTo>
                <a:lnTo>
                  <a:pt x="44040" y="13350"/>
                </a:lnTo>
                <a:cubicBezTo>
                  <a:pt x="45132" y="12247"/>
                  <a:pt x="45132" y="10461"/>
                  <a:pt x="44028" y="9369"/>
                </a:cubicBezTo>
                <a:cubicBezTo>
                  <a:pt x="43482" y="8818"/>
                  <a:pt x="42763" y="8542"/>
                  <a:pt x="42044" y="8542"/>
                </a:cubicBezTo>
                <a:cubicBezTo>
                  <a:pt x="41324" y="8542"/>
                  <a:pt x="40605" y="8818"/>
                  <a:pt x="40059" y="9369"/>
                </a:cubicBezTo>
                <a:lnTo>
                  <a:pt x="34850" y="14578"/>
                </a:lnTo>
                <a:cubicBezTo>
                  <a:pt x="34350" y="14940"/>
                  <a:pt x="33764" y="15120"/>
                  <a:pt x="33180" y="15120"/>
                </a:cubicBezTo>
                <a:cubicBezTo>
                  <a:pt x="32514" y="15120"/>
                  <a:pt x="31851" y="14886"/>
                  <a:pt x="31324" y="14419"/>
                </a:cubicBezTo>
                <a:cubicBezTo>
                  <a:pt x="30334" y="13555"/>
                  <a:pt x="30084" y="12110"/>
                  <a:pt x="30721" y="10950"/>
                </a:cubicBezTo>
                <a:lnTo>
                  <a:pt x="36874" y="4808"/>
                </a:lnTo>
                <a:cubicBezTo>
                  <a:pt x="37966" y="3705"/>
                  <a:pt x="37966" y="1931"/>
                  <a:pt x="36874" y="828"/>
                </a:cubicBezTo>
                <a:cubicBezTo>
                  <a:pt x="36323" y="276"/>
                  <a:pt x="35600" y="0"/>
                  <a:pt x="348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4429677" y="616077"/>
            <a:ext cx="2280683" cy="2415225"/>
          </a:xfrm>
          <a:custGeom>
            <a:avLst/>
            <a:gdLst/>
            <a:ahLst/>
            <a:cxnLst/>
            <a:rect l="l" t="t" r="r" b="b"/>
            <a:pathLst>
              <a:path w="50227" h="53190" extrusionOk="0">
                <a:moveTo>
                  <a:pt x="34880" y="0"/>
                </a:moveTo>
                <a:cubicBezTo>
                  <a:pt x="34159" y="0"/>
                  <a:pt x="33439" y="276"/>
                  <a:pt x="32893" y="828"/>
                </a:cubicBezTo>
                <a:lnTo>
                  <a:pt x="22100" y="11621"/>
                </a:lnTo>
                <a:cubicBezTo>
                  <a:pt x="22395" y="10393"/>
                  <a:pt x="21850" y="9119"/>
                  <a:pt x="20746" y="8494"/>
                </a:cubicBezTo>
                <a:cubicBezTo>
                  <a:pt x="20317" y="8252"/>
                  <a:pt x="19843" y="8133"/>
                  <a:pt x="19372" y="8133"/>
                </a:cubicBezTo>
                <a:cubicBezTo>
                  <a:pt x="18645" y="8133"/>
                  <a:pt x="17925" y="8415"/>
                  <a:pt x="17380" y="8960"/>
                </a:cubicBezTo>
                <a:lnTo>
                  <a:pt x="8406" y="17934"/>
                </a:lnTo>
                <a:lnTo>
                  <a:pt x="1104" y="25236"/>
                </a:lnTo>
                <a:cubicBezTo>
                  <a:pt x="1" y="26339"/>
                  <a:pt x="1" y="28113"/>
                  <a:pt x="1104" y="29216"/>
                </a:cubicBezTo>
                <a:cubicBezTo>
                  <a:pt x="1655" y="29768"/>
                  <a:pt x="2375" y="30044"/>
                  <a:pt x="3094" y="30044"/>
                </a:cubicBezTo>
                <a:cubicBezTo>
                  <a:pt x="3814" y="30044"/>
                  <a:pt x="4533" y="29768"/>
                  <a:pt x="5085" y="29216"/>
                </a:cubicBezTo>
                <a:lnTo>
                  <a:pt x="5483" y="28818"/>
                </a:lnTo>
                <a:cubicBezTo>
                  <a:pt x="5726" y="28757"/>
                  <a:pt x="5964" y="28728"/>
                  <a:pt x="6195" y="28728"/>
                </a:cubicBezTo>
                <a:cubicBezTo>
                  <a:pt x="8225" y="28728"/>
                  <a:pt x="9684" y="30960"/>
                  <a:pt x="8622" y="32890"/>
                </a:cubicBezTo>
                <a:lnTo>
                  <a:pt x="5801" y="35722"/>
                </a:lnTo>
                <a:cubicBezTo>
                  <a:pt x="4698" y="36814"/>
                  <a:pt x="4698" y="38600"/>
                  <a:pt x="5801" y="39692"/>
                </a:cubicBezTo>
                <a:cubicBezTo>
                  <a:pt x="6354" y="40245"/>
                  <a:pt x="7076" y="40521"/>
                  <a:pt x="7797" y="40521"/>
                </a:cubicBezTo>
                <a:cubicBezTo>
                  <a:pt x="8515" y="40521"/>
                  <a:pt x="9232" y="40248"/>
                  <a:pt x="9782" y="39703"/>
                </a:cubicBezTo>
                <a:lnTo>
                  <a:pt x="17368" y="32117"/>
                </a:lnTo>
                <a:cubicBezTo>
                  <a:pt x="17863" y="31751"/>
                  <a:pt x="18443" y="31572"/>
                  <a:pt x="19021" y="31572"/>
                </a:cubicBezTo>
                <a:cubicBezTo>
                  <a:pt x="19720" y="31572"/>
                  <a:pt x="20416" y="31834"/>
                  <a:pt x="20951" y="32344"/>
                </a:cubicBezTo>
                <a:cubicBezTo>
                  <a:pt x="21941" y="33277"/>
                  <a:pt x="22111" y="34778"/>
                  <a:pt x="21372" y="35916"/>
                </a:cubicBezTo>
                <a:lnTo>
                  <a:pt x="15878" y="41409"/>
                </a:lnTo>
                <a:cubicBezTo>
                  <a:pt x="14786" y="42512"/>
                  <a:pt x="14786" y="44287"/>
                  <a:pt x="15878" y="45390"/>
                </a:cubicBezTo>
                <a:cubicBezTo>
                  <a:pt x="16430" y="45942"/>
                  <a:pt x="17152" y="46217"/>
                  <a:pt x="17873" y="46217"/>
                </a:cubicBezTo>
                <a:cubicBezTo>
                  <a:pt x="18594" y="46217"/>
                  <a:pt x="19313" y="45942"/>
                  <a:pt x="19859" y="45390"/>
                </a:cubicBezTo>
                <a:lnTo>
                  <a:pt x="25546" y="39703"/>
                </a:lnTo>
                <a:cubicBezTo>
                  <a:pt x="26026" y="39368"/>
                  <a:pt x="26580" y="39205"/>
                  <a:pt x="27133" y="39205"/>
                </a:cubicBezTo>
                <a:cubicBezTo>
                  <a:pt x="27838" y="39205"/>
                  <a:pt x="28541" y="39471"/>
                  <a:pt x="29083" y="39987"/>
                </a:cubicBezTo>
                <a:cubicBezTo>
                  <a:pt x="30039" y="40909"/>
                  <a:pt x="30221" y="42376"/>
                  <a:pt x="29515" y="43513"/>
                </a:cubicBezTo>
                <a:lnTo>
                  <a:pt x="24636" y="48381"/>
                </a:lnTo>
                <a:cubicBezTo>
                  <a:pt x="23544" y="49485"/>
                  <a:pt x="23544" y="51270"/>
                  <a:pt x="24636" y="52362"/>
                </a:cubicBezTo>
                <a:cubicBezTo>
                  <a:pt x="25188" y="52914"/>
                  <a:pt x="25910" y="53190"/>
                  <a:pt x="26631" y="53190"/>
                </a:cubicBezTo>
                <a:cubicBezTo>
                  <a:pt x="27352" y="53190"/>
                  <a:pt x="28071" y="52914"/>
                  <a:pt x="28617" y="52362"/>
                </a:cubicBezTo>
                <a:lnTo>
                  <a:pt x="45268" y="35711"/>
                </a:lnTo>
                <a:cubicBezTo>
                  <a:pt x="46280" y="34699"/>
                  <a:pt x="46371" y="33095"/>
                  <a:pt x="45484" y="31980"/>
                </a:cubicBezTo>
                <a:cubicBezTo>
                  <a:pt x="44928" y="31283"/>
                  <a:pt x="44110" y="30913"/>
                  <a:pt x="43279" y="30913"/>
                </a:cubicBezTo>
                <a:cubicBezTo>
                  <a:pt x="42768" y="30913"/>
                  <a:pt x="42251" y="31053"/>
                  <a:pt x="41788" y="31343"/>
                </a:cubicBezTo>
                <a:lnTo>
                  <a:pt x="49135" y="24007"/>
                </a:lnTo>
                <a:cubicBezTo>
                  <a:pt x="50227" y="22904"/>
                  <a:pt x="50227" y="21118"/>
                  <a:pt x="49124" y="20026"/>
                </a:cubicBezTo>
                <a:cubicBezTo>
                  <a:pt x="48578" y="19475"/>
                  <a:pt x="47858" y="19199"/>
                  <a:pt x="47138" y="19199"/>
                </a:cubicBezTo>
                <a:cubicBezTo>
                  <a:pt x="46417" y="19199"/>
                  <a:pt x="45695" y="19475"/>
                  <a:pt x="45143" y="20026"/>
                </a:cubicBezTo>
                <a:lnTo>
                  <a:pt x="44790" y="20379"/>
                </a:lnTo>
                <a:cubicBezTo>
                  <a:pt x="44307" y="20713"/>
                  <a:pt x="43749" y="20877"/>
                  <a:pt x="43195" y="20877"/>
                </a:cubicBezTo>
                <a:cubicBezTo>
                  <a:pt x="42484" y="20877"/>
                  <a:pt x="41779" y="20607"/>
                  <a:pt x="41242" y="20083"/>
                </a:cubicBezTo>
                <a:cubicBezTo>
                  <a:pt x="40286" y="19151"/>
                  <a:pt x="40116" y="17672"/>
                  <a:pt x="40844" y="16546"/>
                </a:cubicBezTo>
                <a:lnTo>
                  <a:pt x="44040" y="13350"/>
                </a:lnTo>
                <a:cubicBezTo>
                  <a:pt x="45132" y="12247"/>
                  <a:pt x="45132" y="10461"/>
                  <a:pt x="44028" y="9369"/>
                </a:cubicBezTo>
                <a:cubicBezTo>
                  <a:pt x="43482" y="8818"/>
                  <a:pt x="42763" y="8542"/>
                  <a:pt x="42044" y="8542"/>
                </a:cubicBezTo>
                <a:cubicBezTo>
                  <a:pt x="41324" y="8542"/>
                  <a:pt x="40605" y="8818"/>
                  <a:pt x="40059" y="9369"/>
                </a:cubicBezTo>
                <a:lnTo>
                  <a:pt x="34850" y="14578"/>
                </a:lnTo>
                <a:cubicBezTo>
                  <a:pt x="34350" y="14940"/>
                  <a:pt x="33764" y="15120"/>
                  <a:pt x="33180" y="15120"/>
                </a:cubicBezTo>
                <a:cubicBezTo>
                  <a:pt x="32514" y="15120"/>
                  <a:pt x="31851" y="14886"/>
                  <a:pt x="31324" y="14419"/>
                </a:cubicBezTo>
                <a:cubicBezTo>
                  <a:pt x="30334" y="13555"/>
                  <a:pt x="30084" y="12110"/>
                  <a:pt x="30721" y="10950"/>
                </a:cubicBezTo>
                <a:lnTo>
                  <a:pt x="36874" y="4808"/>
                </a:lnTo>
                <a:cubicBezTo>
                  <a:pt x="37966" y="3705"/>
                  <a:pt x="37966" y="1931"/>
                  <a:pt x="36874" y="828"/>
                </a:cubicBezTo>
                <a:cubicBezTo>
                  <a:pt x="36323" y="276"/>
                  <a:pt x="35600" y="0"/>
                  <a:pt x="348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8213098" y="782615"/>
            <a:ext cx="930938" cy="1407864"/>
          </a:xfrm>
          <a:custGeom>
            <a:avLst/>
            <a:gdLst/>
            <a:ahLst/>
            <a:cxnLst/>
            <a:rect l="l" t="t" r="r" b="b"/>
            <a:pathLst>
              <a:path w="15887" h="24026" extrusionOk="0">
                <a:moveTo>
                  <a:pt x="15886" y="0"/>
                </a:moveTo>
                <a:lnTo>
                  <a:pt x="1123" y="14775"/>
                </a:lnTo>
                <a:cubicBezTo>
                  <a:pt x="1" y="15878"/>
                  <a:pt x="1126" y="17805"/>
                  <a:pt x="2527" y="17805"/>
                </a:cubicBezTo>
                <a:cubicBezTo>
                  <a:pt x="2730" y="17805"/>
                  <a:pt x="2939" y="17764"/>
                  <a:pt x="3148" y="17675"/>
                </a:cubicBezTo>
                <a:cubicBezTo>
                  <a:pt x="3307" y="17607"/>
                  <a:pt x="3466" y="17504"/>
                  <a:pt x="3591" y="17391"/>
                </a:cubicBezTo>
                <a:cubicBezTo>
                  <a:pt x="3614" y="17368"/>
                  <a:pt x="3637" y="17345"/>
                  <a:pt x="3648" y="17334"/>
                </a:cubicBezTo>
                <a:lnTo>
                  <a:pt x="5559" y="15423"/>
                </a:lnTo>
                <a:cubicBezTo>
                  <a:pt x="6071" y="14911"/>
                  <a:pt x="6594" y="14115"/>
                  <a:pt x="7413" y="14013"/>
                </a:cubicBezTo>
                <a:cubicBezTo>
                  <a:pt x="7468" y="14006"/>
                  <a:pt x="7522" y="14003"/>
                  <a:pt x="7577" y="14003"/>
                </a:cubicBezTo>
                <a:cubicBezTo>
                  <a:pt x="8867" y="14003"/>
                  <a:pt x="10019" y="15762"/>
                  <a:pt x="8982" y="16799"/>
                </a:cubicBezTo>
                <a:lnTo>
                  <a:pt x="5832" y="19938"/>
                </a:lnTo>
                <a:lnTo>
                  <a:pt x="5695" y="20086"/>
                </a:lnTo>
                <a:cubicBezTo>
                  <a:pt x="5639" y="20132"/>
                  <a:pt x="5593" y="20189"/>
                  <a:pt x="5548" y="20246"/>
                </a:cubicBezTo>
                <a:cubicBezTo>
                  <a:pt x="4774" y="21190"/>
                  <a:pt x="4865" y="22566"/>
                  <a:pt x="5741" y="23407"/>
                </a:cubicBezTo>
                <a:cubicBezTo>
                  <a:pt x="6192" y="23820"/>
                  <a:pt x="6763" y="24025"/>
                  <a:pt x="7334" y="24025"/>
                </a:cubicBezTo>
                <a:cubicBezTo>
                  <a:pt x="7943" y="24025"/>
                  <a:pt x="8553" y="23792"/>
                  <a:pt x="9017" y="23328"/>
                </a:cubicBezTo>
                <a:lnTo>
                  <a:pt x="15886" y="16447"/>
                </a:lnTo>
                <a:lnTo>
                  <a:pt x="1588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8664112" y="659329"/>
            <a:ext cx="478566" cy="596347"/>
          </a:xfrm>
          <a:custGeom>
            <a:avLst/>
            <a:gdLst/>
            <a:ahLst/>
            <a:cxnLst/>
            <a:rect l="l" t="t" r="r" b="b"/>
            <a:pathLst>
              <a:path w="8167" h="10177" extrusionOk="0">
                <a:moveTo>
                  <a:pt x="8167" y="0"/>
                </a:moveTo>
                <a:lnTo>
                  <a:pt x="592" y="7564"/>
                </a:lnTo>
                <a:cubicBezTo>
                  <a:pt x="0" y="8166"/>
                  <a:pt x="0" y="9133"/>
                  <a:pt x="592" y="9725"/>
                </a:cubicBezTo>
                <a:cubicBezTo>
                  <a:pt x="893" y="10026"/>
                  <a:pt x="1285" y="10177"/>
                  <a:pt x="1678" y="10177"/>
                </a:cubicBezTo>
                <a:cubicBezTo>
                  <a:pt x="2070" y="10177"/>
                  <a:pt x="2463" y="10026"/>
                  <a:pt x="2764" y="9725"/>
                </a:cubicBezTo>
                <a:lnTo>
                  <a:pt x="8167" y="4322"/>
                </a:lnTo>
                <a:lnTo>
                  <a:pt x="81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0" y="668898"/>
            <a:ext cx="1080752" cy="1635300"/>
          </a:xfrm>
          <a:custGeom>
            <a:avLst/>
            <a:gdLst/>
            <a:ahLst/>
            <a:cxnLst/>
            <a:rect l="l" t="t" r="r" b="b"/>
            <a:pathLst>
              <a:path w="16205" h="24520" extrusionOk="0">
                <a:moveTo>
                  <a:pt x="8729" y="0"/>
                </a:moveTo>
                <a:cubicBezTo>
                  <a:pt x="8109" y="0"/>
                  <a:pt x="7488" y="239"/>
                  <a:pt x="7019" y="714"/>
                </a:cubicBezTo>
                <a:lnTo>
                  <a:pt x="1" y="7743"/>
                </a:lnTo>
                <a:lnTo>
                  <a:pt x="1" y="24520"/>
                </a:lnTo>
                <a:cubicBezTo>
                  <a:pt x="956" y="23564"/>
                  <a:pt x="15071" y="9449"/>
                  <a:pt x="15071" y="9449"/>
                </a:cubicBezTo>
                <a:cubicBezTo>
                  <a:pt x="16204" y="8316"/>
                  <a:pt x="15053" y="6350"/>
                  <a:pt x="13621" y="6350"/>
                </a:cubicBezTo>
                <a:cubicBezTo>
                  <a:pt x="13415" y="6350"/>
                  <a:pt x="13202" y="6391"/>
                  <a:pt x="12990" y="6481"/>
                </a:cubicBezTo>
                <a:cubicBezTo>
                  <a:pt x="12831" y="6561"/>
                  <a:pt x="12671" y="6652"/>
                  <a:pt x="12535" y="6777"/>
                </a:cubicBezTo>
                <a:lnTo>
                  <a:pt x="12478" y="6834"/>
                </a:lnTo>
                <a:cubicBezTo>
                  <a:pt x="11830" y="7482"/>
                  <a:pt x="11181" y="8130"/>
                  <a:pt x="10533" y="8778"/>
                </a:cubicBezTo>
                <a:cubicBezTo>
                  <a:pt x="10010" y="9302"/>
                  <a:pt x="9475" y="10121"/>
                  <a:pt x="8645" y="10212"/>
                </a:cubicBezTo>
                <a:cubicBezTo>
                  <a:pt x="8586" y="10219"/>
                  <a:pt x="8527" y="10222"/>
                  <a:pt x="8469" y="10222"/>
                </a:cubicBezTo>
                <a:cubicBezTo>
                  <a:pt x="7151" y="10222"/>
                  <a:pt x="5996" y="8436"/>
                  <a:pt x="7041" y="7379"/>
                </a:cubicBezTo>
                <a:lnTo>
                  <a:pt x="10260" y="4172"/>
                </a:lnTo>
                <a:lnTo>
                  <a:pt x="10397" y="4024"/>
                </a:lnTo>
                <a:cubicBezTo>
                  <a:pt x="10453" y="3967"/>
                  <a:pt x="10499" y="3910"/>
                  <a:pt x="10544" y="3854"/>
                </a:cubicBezTo>
                <a:cubicBezTo>
                  <a:pt x="11341" y="2898"/>
                  <a:pt x="11250" y="1499"/>
                  <a:pt x="10351" y="635"/>
                </a:cubicBezTo>
                <a:cubicBezTo>
                  <a:pt x="9894" y="211"/>
                  <a:pt x="9312" y="0"/>
                  <a:pt x="8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800" y="1393437"/>
            <a:ext cx="433968" cy="535274"/>
          </a:xfrm>
          <a:custGeom>
            <a:avLst/>
            <a:gdLst/>
            <a:ahLst/>
            <a:cxnLst/>
            <a:rect l="l" t="t" r="r" b="b"/>
            <a:pathLst>
              <a:path w="6507" h="8026" extrusionOk="0">
                <a:moveTo>
                  <a:pt x="4797" y="1"/>
                </a:moveTo>
                <a:cubicBezTo>
                  <a:pt x="4415" y="1"/>
                  <a:pt x="4032" y="143"/>
                  <a:pt x="3731" y="428"/>
                </a:cubicBezTo>
                <a:lnTo>
                  <a:pt x="0" y="3863"/>
                </a:lnTo>
                <a:lnTo>
                  <a:pt x="0" y="8026"/>
                </a:lnTo>
                <a:lnTo>
                  <a:pt x="5812" y="2680"/>
                </a:lnTo>
                <a:cubicBezTo>
                  <a:pt x="6449" y="2111"/>
                  <a:pt x="6506" y="1122"/>
                  <a:pt x="5926" y="496"/>
                </a:cubicBezTo>
                <a:cubicBezTo>
                  <a:pt x="5619" y="166"/>
                  <a:pt x="5209" y="1"/>
                  <a:pt x="479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713225" y="1415550"/>
            <a:ext cx="7717500" cy="31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Roboto Condensed Light"/>
              <a:buAutoNum type="romanLcPeriod"/>
              <a:defRPr sz="1100"/>
            </a:lvl9pPr>
          </a:lstStyle>
          <a:p>
            <a:endParaRPr/>
          </a:p>
        </p:txBody>
      </p:sp>
      <p:sp>
        <p:nvSpPr>
          <p:cNvPr id="41" name="Google Shape;41;p4"/>
          <p:cNvSpPr/>
          <p:nvPr/>
        </p:nvSpPr>
        <p:spPr>
          <a:xfrm>
            <a:off x="4" y="1284700"/>
            <a:ext cx="229615" cy="322565"/>
          </a:xfrm>
          <a:custGeom>
            <a:avLst/>
            <a:gdLst/>
            <a:ahLst/>
            <a:cxnLst/>
            <a:rect l="l" t="t" r="r" b="b"/>
            <a:pathLst>
              <a:path w="5862" h="8235" extrusionOk="0">
                <a:moveTo>
                  <a:pt x="3881" y="0"/>
                </a:moveTo>
                <a:cubicBezTo>
                  <a:pt x="3421" y="0"/>
                  <a:pt x="2960" y="177"/>
                  <a:pt x="2607" y="529"/>
                </a:cubicBezTo>
                <a:lnTo>
                  <a:pt x="0" y="3136"/>
                </a:lnTo>
                <a:lnTo>
                  <a:pt x="0" y="8235"/>
                </a:lnTo>
                <a:lnTo>
                  <a:pt x="5156" y="3079"/>
                </a:lnTo>
                <a:cubicBezTo>
                  <a:pt x="5862" y="2373"/>
                  <a:pt x="5862" y="1235"/>
                  <a:pt x="5156" y="529"/>
                </a:cubicBezTo>
                <a:cubicBezTo>
                  <a:pt x="4803" y="177"/>
                  <a:pt x="4342" y="0"/>
                  <a:pt x="38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4"/>
          <p:cNvSpPr/>
          <p:nvPr/>
        </p:nvSpPr>
        <p:spPr>
          <a:xfrm>
            <a:off x="4" y="665759"/>
            <a:ext cx="503805" cy="633496"/>
          </a:xfrm>
          <a:custGeom>
            <a:avLst/>
            <a:gdLst/>
            <a:ahLst/>
            <a:cxnLst/>
            <a:rect l="l" t="t" r="r" b="b"/>
            <a:pathLst>
              <a:path w="12862" h="16173" extrusionOk="0">
                <a:moveTo>
                  <a:pt x="10121" y="0"/>
                </a:moveTo>
                <a:cubicBezTo>
                  <a:pt x="9480" y="0"/>
                  <a:pt x="8841" y="245"/>
                  <a:pt x="8353" y="733"/>
                </a:cubicBezTo>
                <a:lnTo>
                  <a:pt x="0" y="9086"/>
                </a:lnTo>
                <a:lnTo>
                  <a:pt x="0" y="16172"/>
                </a:lnTo>
                <a:lnTo>
                  <a:pt x="11853" y="4319"/>
                </a:lnTo>
                <a:cubicBezTo>
                  <a:pt x="12861" y="3325"/>
                  <a:pt x="12861" y="1698"/>
                  <a:pt x="11867" y="704"/>
                </a:cubicBezTo>
                <a:cubicBezTo>
                  <a:pt x="11376" y="234"/>
                  <a:pt x="10748" y="0"/>
                  <a:pt x="101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4"/>
          <p:cNvSpPr/>
          <p:nvPr/>
        </p:nvSpPr>
        <p:spPr>
          <a:xfrm>
            <a:off x="4" y="7"/>
            <a:ext cx="767223" cy="845093"/>
          </a:xfrm>
          <a:custGeom>
            <a:avLst/>
            <a:gdLst/>
            <a:ahLst/>
            <a:cxnLst/>
            <a:rect l="l" t="t" r="r" b="b"/>
            <a:pathLst>
              <a:path w="19587" h="21575" extrusionOk="0">
                <a:moveTo>
                  <a:pt x="0" y="0"/>
                </a:moveTo>
                <a:lnTo>
                  <a:pt x="0" y="14460"/>
                </a:lnTo>
                <a:cubicBezTo>
                  <a:pt x="490" y="14301"/>
                  <a:pt x="936" y="14042"/>
                  <a:pt x="1311" y="13668"/>
                </a:cubicBezTo>
                <a:lnTo>
                  <a:pt x="4954" y="10024"/>
                </a:lnTo>
                <a:cubicBezTo>
                  <a:pt x="5068" y="9910"/>
                  <a:pt x="5196" y="9863"/>
                  <a:pt x="5318" y="9863"/>
                </a:cubicBezTo>
                <a:cubicBezTo>
                  <a:pt x="5725" y="9863"/>
                  <a:pt x="6079" y="10386"/>
                  <a:pt x="5703" y="10773"/>
                </a:cubicBezTo>
                <a:lnTo>
                  <a:pt x="0" y="16476"/>
                </a:lnTo>
                <a:lnTo>
                  <a:pt x="0" y="21574"/>
                </a:lnTo>
                <a:lnTo>
                  <a:pt x="18881" y="2679"/>
                </a:lnTo>
                <a:cubicBezTo>
                  <a:pt x="19587" y="1973"/>
                  <a:pt x="19587" y="835"/>
                  <a:pt x="18881" y="130"/>
                </a:cubicBezTo>
                <a:cubicBezTo>
                  <a:pt x="18824" y="86"/>
                  <a:pt x="18780" y="43"/>
                  <a:pt x="18723" y="0"/>
                </a:cubicBezTo>
                <a:lnTo>
                  <a:pt x="16490" y="0"/>
                </a:lnTo>
                <a:cubicBezTo>
                  <a:pt x="16433" y="43"/>
                  <a:pt x="16390" y="86"/>
                  <a:pt x="16332" y="130"/>
                </a:cubicBezTo>
                <a:lnTo>
                  <a:pt x="14949" y="1527"/>
                </a:lnTo>
                <a:cubicBezTo>
                  <a:pt x="14832" y="1645"/>
                  <a:pt x="14700" y="1694"/>
                  <a:pt x="14575" y="1694"/>
                </a:cubicBezTo>
                <a:cubicBezTo>
                  <a:pt x="14164" y="1694"/>
                  <a:pt x="13814" y="1164"/>
                  <a:pt x="14201" y="778"/>
                </a:cubicBezTo>
                <a:lnTo>
                  <a:pt x="1497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4"/>
          <p:cNvSpPr/>
          <p:nvPr/>
        </p:nvSpPr>
        <p:spPr>
          <a:xfrm>
            <a:off x="226772" y="1132795"/>
            <a:ext cx="147279" cy="147279"/>
          </a:xfrm>
          <a:custGeom>
            <a:avLst/>
            <a:gdLst/>
            <a:ahLst/>
            <a:cxnLst/>
            <a:rect l="l" t="t" r="r" b="b"/>
            <a:pathLst>
              <a:path w="3760" h="3760" extrusionOk="0">
                <a:moveTo>
                  <a:pt x="1887" y="0"/>
                </a:moveTo>
                <a:cubicBezTo>
                  <a:pt x="850" y="0"/>
                  <a:pt x="1" y="850"/>
                  <a:pt x="1" y="1887"/>
                </a:cubicBezTo>
                <a:cubicBezTo>
                  <a:pt x="1" y="2924"/>
                  <a:pt x="850" y="3759"/>
                  <a:pt x="1887" y="3759"/>
                </a:cubicBezTo>
                <a:cubicBezTo>
                  <a:pt x="2924" y="3759"/>
                  <a:pt x="3760" y="2924"/>
                  <a:pt x="3760" y="1887"/>
                </a:cubicBezTo>
                <a:cubicBezTo>
                  <a:pt x="3760" y="850"/>
                  <a:pt x="2924" y="0"/>
                  <a:pt x="18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4"/>
          <p:cNvSpPr/>
          <p:nvPr/>
        </p:nvSpPr>
        <p:spPr>
          <a:xfrm>
            <a:off x="372336" y="1040273"/>
            <a:ext cx="107796" cy="80690"/>
          </a:xfrm>
          <a:custGeom>
            <a:avLst/>
            <a:gdLst/>
            <a:ahLst/>
            <a:cxnLst/>
            <a:rect l="l" t="t" r="r" b="b"/>
            <a:pathLst>
              <a:path w="2752" h="2060" extrusionOk="0">
                <a:moveTo>
                  <a:pt x="1376" y="0"/>
                </a:moveTo>
                <a:cubicBezTo>
                  <a:pt x="1113" y="0"/>
                  <a:pt x="850" y="101"/>
                  <a:pt x="649" y="303"/>
                </a:cubicBezTo>
                <a:cubicBezTo>
                  <a:pt x="0" y="951"/>
                  <a:pt x="461" y="2060"/>
                  <a:pt x="1383" y="2060"/>
                </a:cubicBezTo>
                <a:cubicBezTo>
                  <a:pt x="2290" y="2060"/>
                  <a:pt x="2751" y="951"/>
                  <a:pt x="2103" y="303"/>
                </a:cubicBezTo>
                <a:cubicBezTo>
                  <a:pt x="1902" y="101"/>
                  <a:pt x="1639" y="0"/>
                  <a:pt x="13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>
            <a:off x="493613" y="129076"/>
            <a:ext cx="529578" cy="520843"/>
          </a:xfrm>
          <a:custGeom>
            <a:avLst/>
            <a:gdLst/>
            <a:ahLst/>
            <a:cxnLst/>
            <a:rect l="l" t="t" r="r" b="b"/>
            <a:pathLst>
              <a:path w="13520" h="13297" extrusionOk="0">
                <a:moveTo>
                  <a:pt x="13072" y="1"/>
                </a:moveTo>
                <a:cubicBezTo>
                  <a:pt x="13001" y="1"/>
                  <a:pt x="12928" y="27"/>
                  <a:pt x="12862" y="90"/>
                </a:cubicBezTo>
                <a:lnTo>
                  <a:pt x="12862" y="104"/>
                </a:lnTo>
                <a:lnTo>
                  <a:pt x="203" y="12749"/>
                </a:lnTo>
                <a:cubicBezTo>
                  <a:pt x="1" y="12951"/>
                  <a:pt x="145" y="13282"/>
                  <a:pt x="419" y="13296"/>
                </a:cubicBezTo>
                <a:cubicBezTo>
                  <a:pt x="505" y="13296"/>
                  <a:pt x="591" y="13253"/>
                  <a:pt x="649" y="13195"/>
                </a:cubicBezTo>
                <a:lnTo>
                  <a:pt x="13308" y="536"/>
                </a:lnTo>
                <a:cubicBezTo>
                  <a:pt x="13520" y="303"/>
                  <a:pt x="13310" y="1"/>
                  <a:pt x="130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>
            <a:off x="4" y="1619848"/>
            <a:ext cx="132512" cy="144811"/>
          </a:xfrm>
          <a:custGeom>
            <a:avLst/>
            <a:gdLst/>
            <a:ahLst/>
            <a:cxnLst/>
            <a:rect l="l" t="t" r="r" b="b"/>
            <a:pathLst>
              <a:path w="3383" h="3697" extrusionOk="0">
                <a:moveTo>
                  <a:pt x="2924" y="1"/>
                </a:moveTo>
                <a:cubicBezTo>
                  <a:pt x="2856" y="1"/>
                  <a:pt x="2785" y="25"/>
                  <a:pt x="2722" y="82"/>
                </a:cubicBezTo>
                <a:lnTo>
                  <a:pt x="0" y="2804"/>
                </a:lnTo>
                <a:lnTo>
                  <a:pt x="0" y="3697"/>
                </a:lnTo>
                <a:lnTo>
                  <a:pt x="3154" y="543"/>
                </a:lnTo>
                <a:lnTo>
                  <a:pt x="3169" y="543"/>
                </a:lnTo>
                <a:cubicBezTo>
                  <a:pt x="3382" y="307"/>
                  <a:pt x="3166" y="1"/>
                  <a:pt x="292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171344" y="751112"/>
            <a:ext cx="246575" cy="222995"/>
          </a:xfrm>
          <a:custGeom>
            <a:avLst/>
            <a:gdLst/>
            <a:ahLst/>
            <a:cxnLst/>
            <a:rect l="l" t="t" r="r" b="b"/>
            <a:pathLst>
              <a:path w="6295" h="5693" extrusionOk="0">
                <a:moveTo>
                  <a:pt x="5247" y="0"/>
                </a:moveTo>
                <a:cubicBezTo>
                  <a:pt x="5079" y="0"/>
                  <a:pt x="4903" y="63"/>
                  <a:pt x="4743" y="210"/>
                </a:cubicBezTo>
                <a:lnTo>
                  <a:pt x="552" y="4401"/>
                </a:lnTo>
                <a:cubicBezTo>
                  <a:pt x="1" y="4941"/>
                  <a:pt x="495" y="5692"/>
                  <a:pt x="1074" y="5692"/>
                </a:cubicBezTo>
                <a:cubicBezTo>
                  <a:pt x="1252" y="5692"/>
                  <a:pt x="1437" y="5622"/>
                  <a:pt x="1603" y="5453"/>
                </a:cubicBezTo>
                <a:lnTo>
                  <a:pt x="5794" y="1262"/>
                </a:lnTo>
                <a:cubicBezTo>
                  <a:pt x="6294" y="717"/>
                  <a:pt x="5816" y="0"/>
                  <a:pt x="524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8788419" y="61416"/>
            <a:ext cx="348078" cy="341892"/>
          </a:xfrm>
          <a:custGeom>
            <a:avLst/>
            <a:gdLst/>
            <a:ahLst/>
            <a:cxnLst/>
            <a:rect l="l" t="t" r="r" b="b"/>
            <a:pathLst>
              <a:path w="9848" h="9673" extrusionOk="0">
                <a:moveTo>
                  <a:pt x="9445" y="1"/>
                </a:moveTo>
                <a:cubicBezTo>
                  <a:pt x="9351" y="1"/>
                  <a:pt x="9257" y="37"/>
                  <a:pt x="9185" y="109"/>
                </a:cubicBezTo>
                <a:lnTo>
                  <a:pt x="242" y="9038"/>
                </a:lnTo>
                <a:cubicBezTo>
                  <a:pt x="1" y="9265"/>
                  <a:pt x="164" y="9672"/>
                  <a:pt x="484" y="9672"/>
                </a:cubicBezTo>
                <a:cubicBezTo>
                  <a:pt x="490" y="9672"/>
                  <a:pt x="495" y="9672"/>
                  <a:pt x="501" y="9672"/>
                </a:cubicBezTo>
                <a:cubicBezTo>
                  <a:pt x="602" y="9672"/>
                  <a:pt x="688" y="9629"/>
                  <a:pt x="760" y="9557"/>
                </a:cubicBezTo>
                <a:lnTo>
                  <a:pt x="9704" y="613"/>
                </a:lnTo>
                <a:cubicBezTo>
                  <a:pt x="9848" y="483"/>
                  <a:pt x="9848" y="239"/>
                  <a:pt x="9704" y="109"/>
                </a:cubicBezTo>
                <a:cubicBezTo>
                  <a:pt x="9632" y="37"/>
                  <a:pt x="9538" y="1"/>
                  <a:pt x="944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>
            <a:off x="8528509" y="598520"/>
            <a:ext cx="72316" cy="65600"/>
          </a:xfrm>
          <a:custGeom>
            <a:avLst/>
            <a:gdLst/>
            <a:ahLst/>
            <a:cxnLst/>
            <a:rect l="l" t="t" r="r" b="b"/>
            <a:pathLst>
              <a:path w="2046" h="1856" extrusionOk="0">
                <a:moveTo>
                  <a:pt x="1028" y="1"/>
                </a:moveTo>
                <a:cubicBezTo>
                  <a:pt x="789" y="1"/>
                  <a:pt x="548" y="91"/>
                  <a:pt x="361" y="271"/>
                </a:cubicBezTo>
                <a:cubicBezTo>
                  <a:pt x="1" y="631"/>
                  <a:pt x="1" y="1236"/>
                  <a:pt x="361" y="1596"/>
                </a:cubicBezTo>
                <a:cubicBezTo>
                  <a:pt x="548" y="1769"/>
                  <a:pt x="785" y="1855"/>
                  <a:pt x="1023" y="1855"/>
                </a:cubicBezTo>
                <a:cubicBezTo>
                  <a:pt x="1261" y="1855"/>
                  <a:pt x="1498" y="1769"/>
                  <a:pt x="1686" y="1596"/>
                </a:cubicBezTo>
                <a:cubicBezTo>
                  <a:pt x="2046" y="1221"/>
                  <a:pt x="2046" y="631"/>
                  <a:pt x="1686" y="271"/>
                </a:cubicBezTo>
                <a:cubicBezTo>
                  <a:pt x="1506" y="91"/>
                  <a:pt x="1268" y="1"/>
                  <a:pt x="102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8639497" y="479295"/>
            <a:ext cx="88610" cy="66449"/>
          </a:xfrm>
          <a:custGeom>
            <a:avLst/>
            <a:gdLst/>
            <a:ahLst/>
            <a:cxnLst/>
            <a:rect l="l" t="t" r="r" b="b"/>
            <a:pathLst>
              <a:path w="2507" h="1880" extrusionOk="0">
                <a:moveTo>
                  <a:pt x="1253" y="0"/>
                </a:moveTo>
                <a:cubicBezTo>
                  <a:pt x="418" y="0"/>
                  <a:pt x="0" y="1008"/>
                  <a:pt x="591" y="1599"/>
                </a:cubicBezTo>
                <a:cubicBezTo>
                  <a:pt x="778" y="1786"/>
                  <a:pt x="1019" y="1880"/>
                  <a:pt x="1259" y="1880"/>
                </a:cubicBezTo>
                <a:cubicBezTo>
                  <a:pt x="1498" y="1880"/>
                  <a:pt x="1736" y="1786"/>
                  <a:pt x="1916" y="1599"/>
                </a:cubicBezTo>
                <a:cubicBezTo>
                  <a:pt x="2506" y="1008"/>
                  <a:pt x="2088" y="0"/>
                  <a:pt x="125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8295859" y="692578"/>
            <a:ext cx="192984" cy="192948"/>
          </a:xfrm>
          <a:custGeom>
            <a:avLst/>
            <a:gdLst/>
            <a:ahLst/>
            <a:cxnLst/>
            <a:rect l="l" t="t" r="r" b="b"/>
            <a:pathLst>
              <a:path w="5460" h="5459" extrusionOk="0">
                <a:moveTo>
                  <a:pt x="2723" y="1"/>
                </a:moveTo>
                <a:cubicBezTo>
                  <a:pt x="1225" y="1"/>
                  <a:pt x="1" y="1225"/>
                  <a:pt x="1" y="2723"/>
                </a:cubicBezTo>
                <a:cubicBezTo>
                  <a:pt x="1" y="4235"/>
                  <a:pt x="1225" y="5459"/>
                  <a:pt x="2723" y="5459"/>
                </a:cubicBezTo>
                <a:cubicBezTo>
                  <a:pt x="4235" y="5459"/>
                  <a:pt x="5459" y="4235"/>
                  <a:pt x="5459" y="2723"/>
                </a:cubicBezTo>
                <a:cubicBezTo>
                  <a:pt x="5459" y="1225"/>
                  <a:pt x="4235" y="1"/>
                  <a:pt x="27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>
            <a:off x="8522196" y="152144"/>
            <a:ext cx="152266" cy="152726"/>
          </a:xfrm>
          <a:custGeom>
            <a:avLst/>
            <a:gdLst/>
            <a:ahLst/>
            <a:cxnLst/>
            <a:rect l="l" t="t" r="r" b="b"/>
            <a:pathLst>
              <a:path w="4308" h="4321" extrusionOk="0">
                <a:moveTo>
                  <a:pt x="2147" y="0"/>
                </a:moveTo>
                <a:cubicBezTo>
                  <a:pt x="966" y="0"/>
                  <a:pt x="1" y="965"/>
                  <a:pt x="1" y="2161"/>
                </a:cubicBezTo>
                <a:cubicBezTo>
                  <a:pt x="1" y="3356"/>
                  <a:pt x="966" y="4321"/>
                  <a:pt x="2147" y="4321"/>
                </a:cubicBezTo>
                <a:cubicBezTo>
                  <a:pt x="3342" y="4321"/>
                  <a:pt x="4307" y="3356"/>
                  <a:pt x="4307" y="2161"/>
                </a:cubicBezTo>
                <a:cubicBezTo>
                  <a:pt x="4307" y="965"/>
                  <a:pt x="3342" y="0"/>
                  <a:pt x="214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8682563" y="60525"/>
            <a:ext cx="92180" cy="79420"/>
          </a:xfrm>
          <a:custGeom>
            <a:avLst/>
            <a:gdLst/>
            <a:ahLst/>
            <a:cxnLst/>
            <a:rect l="l" t="t" r="r" b="b"/>
            <a:pathLst>
              <a:path w="2608" h="2247" extrusionOk="0">
                <a:moveTo>
                  <a:pt x="793" y="0"/>
                </a:moveTo>
                <a:cubicBezTo>
                  <a:pt x="663" y="58"/>
                  <a:pt x="562" y="130"/>
                  <a:pt x="461" y="230"/>
                </a:cubicBezTo>
                <a:cubicBezTo>
                  <a:pt x="1" y="691"/>
                  <a:pt x="1" y="1440"/>
                  <a:pt x="461" y="1901"/>
                </a:cubicBezTo>
                <a:cubicBezTo>
                  <a:pt x="699" y="2132"/>
                  <a:pt x="1005" y="2247"/>
                  <a:pt x="1309" y="2247"/>
                </a:cubicBezTo>
                <a:cubicBezTo>
                  <a:pt x="1614" y="2247"/>
                  <a:pt x="1916" y="2132"/>
                  <a:pt x="2146" y="1901"/>
                </a:cubicBezTo>
                <a:cubicBezTo>
                  <a:pt x="2607" y="1440"/>
                  <a:pt x="2607" y="691"/>
                  <a:pt x="2146" y="230"/>
                </a:cubicBezTo>
                <a:cubicBezTo>
                  <a:pt x="2046" y="130"/>
                  <a:pt x="1945" y="58"/>
                  <a:pt x="18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8753886" y="728345"/>
            <a:ext cx="156896" cy="113705"/>
          </a:xfrm>
          <a:custGeom>
            <a:avLst/>
            <a:gdLst/>
            <a:ahLst/>
            <a:cxnLst/>
            <a:rect l="l" t="t" r="r" b="b"/>
            <a:pathLst>
              <a:path w="4439" h="3217" extrusionOk="0">
                <a:moveTo>
                  <a:pt x="2233" y="1"/>
                </a:moveTo>
                <a:cubicBezTo>
                  <a:pt x="476" y="1"/>
                  <a:pt x="1" y="2406"/>
                  <a:pt x="1614" y="3083"/>
                </a:cubicBezTo>
                <a:cubicBezTo>
                  <a:pt x="1836" y="3175"/>
                  <a:pt x="2053" y="3217"/>
                  <a:pt x="2259" y="3217"/>
                </a:cubicBezTo>
                <a:cubicBezTo>
                  <a:pt x="3566" y="3217"/>
                  <a:pt x="4439" y="1545"/>
                  <a:pt x="3356" y="476"/>
                </a:cubicBezTo>
                <a:cubicBezTo>
                  <a:pt x="3068" y="173"/>
                  <a:pt x="2651" y="1"/>
                  <a:pt x="223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8861304" y="620431"/>
            <a:ext cx="156967" cy="113705"/>
          </a:xfrm>
          <a:custGeom>
            <a:avLst/>
            <a:gdLst/>
            <a:ahLst/>
            <a:cxnLst/>
            <a:rect l="l" t="t" r="r" b="b"/>
            <a:pathLst>
              <a:path w="4441" h="3217" extrusionOk="0">
                <a:moveTo>
                  <a:pt x="2247" y="0"/>
                </a:moveTo>
                <a:cubicBezTo>
                  <a:pt x="490" y="0"/>
                  <a:pt x="1" y="2420"/>
                  <a:pt x="1628" y="3082"/>
                </a:cubicBezTo>
                <a:cubicBezTo>
                  <a:pt x="1848" y="3175"/>
                  <a:pt x="2064" y="3216"/>
                  <a:pt x="2268" y="3216"/>
                </a:cubicBezTo>
                <a:cubicBezTo>
                  <a:pt x="3566" y="3216"/>
                  <a:pt x="4440" y="1545"/>
                  <a:pt x="3371" y="476"/>
                </a:cubicBezTo>
                <a:cubicBezTo>
                  <a:pt x="3068" y="173"/>
                  <a:pt x="2665" y="0"/>
                  <a:pt x="224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978230" y="512340"/>
            <a:ext cx="126429" cy="113988"/>
          </a:xfrm>
          <a:custGeom>
            <a:avLst/>
            <a:gdLst/>
            <a:ahLst/>
            <a:cxnLst/>
            <a:rect l="l" t="t" r="r" b="b"/>
            <a:pathLst>
              <a:path w="3577" h="3225" extrusionOk="0">
                <a:moveTo>
                  <a:pt x="1995" y="1"/>
                </a:moveTo>
                <a:cubicBezTo>
                  <a:pt x="956" y="1"/>
                  <a:pt x="1" y="1050"/>
                  <a:pt x="495" y="2237"/>
                </a:cubicBezTo>
                <a:cubicBezTo>
                  <a:pt x="773" y="2915"/>
                  <a:pt x="1362" y="3224"/>
                  <a:pt x="1951" y="3224"/>
                </a:cubicBezTo>
                <a:cubicBezTo>
                  <a:pt x="2764" y="3224"/>
                  <a:pt x="3577" y="2637"/>
                  <a:pt x="3577" y="1618"/>
                </a:cubicBezTo>
                <a:cubicBezTo>
                  <a:pt x="3577" y="1200"/>
                  <a:pt x="3404" y="783"/>
                  <a:pt x="3116" y="480"/>
                </a:cubicBezTo>
                <a:cubicBezTo>
                  <a:pt x="2777" y="145"/>
                  <a:pt x="2380" y="1"/>
                  <a:pt x="199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 rot="10800000">
            <a:off x="8137552" y="-11269"/>
            <a:ext cx="346899" cy="223004"/>
          </a:xfrm>
          <a:custGeom>
            <a:avLst/>
            <a:gdLst/>
            <a:ahLst/>
            <a:cxnLst/>
            <a:rect l="l" t="t" r="r" b="b"/>
            <a:pathLst>
              <a:path w="6366" h="4092" extrusionOk="0">
                <a:moveTo>
                  <a:pt x="4708" y="1"/>
                </a:moveTo>
                <a:cubicBezTo>
                  <a:pt x="4324" y="1"/>
                  <a:pt x="3939" y="145"/>
                  <a:pt x="3644" y="433"/>
                </a:cubicBezTo>
                <a:lnTo>
                  <a:pt x="0" y="4091"/>
                </a:lnTo>
                <a:lnTo>
                  <a:pt x="4278" y="4091"/>
                </a:lnTo>
                <a:lnTo>
                  <a:pt x="5747" y="2622"/>
                </a:lnTo>
                <a:cubicBezTo>
                  <a:pt x="6337" y="2046"/>
                  <a:pt x="6366" y="1096"/>
                  <a:pt x="5819" y="476"/>
                </a:cubicBezTo>
                <a:cubicBezTo>
                  <a:pt x="5516" y="159"/>
                  <a:pt x="5112" y="1"/>
                  <a:pt x="47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4646750" y="539500"/>
            <a:ext cx="3783900" cy="12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ubTitle" idx="1"/>
          </p:nvPr>
        </p:nvSpPr>
        <p:spPr>
          <a:xfrm>
            <a:off x="4116750" y="3328000"/>
            <a:ext cx="1831200" cy="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subTitle" idx="2"/>
          </p:nvPr>
        </p:nvSpPr>
        <p:spPr>
          <a:xfrm>
            <a:off x="4116775" y="2632775"/>
            <a:ext cx="1831200" cy="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000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3"/>
          </p:nvPr>
        </p:nvSpPr>
        <p:spPr>
          <a:xfrm>
            <a:off x="6599523" y="3328000"/>
            <a:ext cx="1831200" cy="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4"/>
          </p:nvPr>
        </p:nvSpPr>
        <p:spPr>
          <a:xfrm>
            <a:off x="6599529" y="2632775"/>
            <a:ext cx="1831200" cy="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000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/>
          <p:nvPr/>
        </p:nvSpPr>
        <p:spPr>
          <a:xfrm>
            <a:off x="1701888" y="2858985"/>
            <a:ext cx="2125515" cy="1672572"/>
          </a:xfrm>
          <a:custGeom>
            <a:avLst/>
            <a:gdLst/>
            <a:ahLst/>
            <a:cxnLst/>
            <a:rect l="l" t="t" r="r" b="b"/>
            <a:pathLst>
              <a:path w="44374" h="34918" extrusionOk="0">
                <a:moveTo>
                  <a:pt x="42046" y="1"/>
                </a:moveTo>
                <a:cubicBezTo>
                  <a:pt x="41498" y="1"/>
                  <a:pt x="40953" y="210"/>
                  <a:pt x="40543" y="628"/>
                </a:cubicBezTo>
                <a:lnTo>
                  <a:pt x="18853" y="22303"/>
                </a:lnTo>
                <a:cubicBezTo>
                  <a:pt x="18676" y="22511"/>
                  <a:pt x="18469" y="22598"/>
                  <a:pt x="18269" y="22598"/>
                </a:cubicBezTo>
                <a:cubicBezTo>
                  <a:pt x="17644" y="22598"/>
                  <a:pt x="17092" y="21751"/>
                  <a:pt x="17759" y="21194"/>
                </a:cubicBezTo>
                <a:lnTo>
                  <a:pt x="23462" y="15490"/>
                </a:lnTo>
                <a:cubicBezTo>
                  <a:pt x="24528" y="14468"/>
                  <a:pt x="24556" y="12754"/>
                  <a:pt x="23505" y="11688"/>
                </a:cubicBezTo>
                <a:cubicBezTo>
                  <a:pt x="22983" y="11173"/>
                  <a:pt x="22305" y="10917"/>
                  <a:pt x="21630" y="10917"/>
                </a:cubicBezTo>
                <a:cubicBezTo>
                  <a:pt x="20926" y="10917"/>
                  <a:pt x="20224" y="11195"/>
                  <a:pt x="19703" y="11746"/>
                </a:cubicBezTo>
                <a:lnTo>
                  <a:pt x="11364" y="20085"/>
                </a:lnTo>
                <a:cubicBezTo>
                  <a:pt x="11270" y="20173"/>
                  <a:pt x="11165" y="20210"/>
                  <a:pt x="11064" y="20210"/>
                </a:cubicBezTo>
                <a:cubicBezTo>
                  <a:pt x="10719" y="20210"/>
                  <a:pt x="10418" y="19774"/>
                  <a:pt x="10730" y="19451"/>
                </a:cubicBezTo>
                <a:lnTo>
                  <a:pt x="22468" y="7699"/>
                </a:lnTo>
                <a:cubicBezTo>
                  <a:pt x="23059" y="7094"/>
                  <a:pt x="23059" y="6129"/>
                  <a:pt x="22468" y="5539"/>
                </a:cubicBezTo>
                <a:cubicBezTo>
                  <a:pt x="22173" y="5236"/>
                  <a:pt x="21780" y="5085"/>
                  <a:pt x="21388" y="5085"/>
                </a:cubicBezTo>
                <a:cubicBezTo>
                  <a:pt x="20995" y="5085"/>
                  <a:pt x="20603" y="5236"/>
                  <a:pt x="20308" y="5539"/>
                </a:cubicBezTo>
                <a:lnTo>
                  <a:pt x="2320" y="23541"/>
                </a:lnTo>
                <a:cubicBezTo>
                  <a:pt x="1715" y="24132"/>
                  <a:pt x="1715" y="25097"/>
                  <a:pt x="2320" y="25702"/>
                </a:cubicBezTo>
                <a:cubicBezTo>
                  <a:pt x="2615" y="25997"/>
                  <a:pt x="3004" y="26144"/>
                  <a:pt x="3394" y="26144"/>
                </a:cubicBezTo>
                <a:cubicBezTo>
                  <a:pt x="3785" y="26144"/>
                  <a:pt x="4177" y="25997"/>
                  <a:pt x="4480" y="25702"/>
                </a:cubicBezTo>
                <a:lnTo>
                  <a:pt x="5661" y="24521"/>
                </a:lnTo>
                <a:cubicBezTo>
                  <a:pt x="5757" y="24427"/>
                  <a:pt x="5864" y="24388"/>
                  <a:pt x="5966" y="24388"/>
                </a:cubicBezTo>
                <a:cubicBezTo>
                  <a:pt x="6305" y="24388"/>
                  <a:pt x="6593" y="24822"/>
                  <a:pt x="6295" y="25154"/>
                </a:cubicBezTo>
                <a:lnTo>
                  <a:pt x="1052" y="30382"/>
                </a:lnTo>
                <a:cubicBezTo>
                  <a:pt x="1" y="31405"/>
                  <a:pt x="1" y="33104"/>
                  <a:pt x="1038" y="34141"/>
                </a:cubicBezTo>
                <a:cubicBezTo>
                  <a:pt x="1555" y="34658"/>
                  <a:pt x="2236" y="34917"/>
                  <a:pt x="2917" y="34917"/>
                </a:cubicBezTo>
                <a:cubicBezTo>
                  <a:pt x="3604" y="34917"/>
                  <a:pt x="4291" y="34654"/>
                  <a:pt x="4811" y="34127"/>
                </a:cubicBezTo>
                <a:lnTo>
                  <a:pt x="14749" y="24175"/>
                </a:lnTo>
                <a:cubicBezTo>
                  <a:pt x="14918" y="24022"/>
                  <a:pt x="15102" y="23957"/>
                  <a:pt x="15279" y="23957"/>
                </a:cubicBezTo>
                <a:cubicBezTo>
                  <a:pt x="15883" y="23957"/>
                  <a:pt x="16393" y="24718"/>
                  <a:pt x="15858" y="25298"/>
                </a:cubicBezTo>
                <a:lnTo>
                  <a:pt x="15526" y="25630"/>
                </a:lnTo>
                <a:cubicBezTo>
                  <a:pt x="14677" y="26465"/>
                  <a:pt x="14677" y="27847"/>
                  <a:pt x="15526" y="28697"/>
                </a:cubicBezTo>
                <a:cubicBezTo>
                  <a:pt x="15938" y="29095"/>
                  <a:pt x="16470" y="29293"/>
                  <a:pt x="17001" y="29293"/>
                </a:cubicBezTo>
                <a:cubicBezTo>
                  <a:pt x="17546" y="29293"/>
                  <a:pt x="18092" y="29084"/>
                  <a:pt x="18507" y="28668"/>
                </a:cubicBezTo>
                <a:lnTo>
                  <a:pt x="22439" y="24751"/>
                </a:lnTo>
                <a:cubicBezTo>
                  <a:pt x="22622" y="24562"/>
                  <a:pt x="22827" y="24483"/>
                  <a:pt x="23024" y="24483"/>
                </a:cubicBezTo>
                <a:cubicBezTo>
                  <a:pt x="23667" y="24483"/>
                  <a:pt x="24223" y="25326"/>
                  <a:pt x="23606" y="25932"/>
                </a:cubicBezTo>
                <a:lnTo>
                  <a:pt x="17672" y="31851"/>
                </a:lnTo>
                <a:cubicBezTo>
                  <a:pt x="17139" y="32456"/>
                  <a:pt x="17168" y="33378"/>
                  <a:pt x="17744" y="33939"/>
                </a:cubicBezTo>
                <a:cubicBezTo>
                  <a:pt x="18038" y="34241"/>
                  <a:pt x="18430" y="34392"/>
                  <a:pt x="18823" y="34392"/>
                </a:cubicBezTo>
                <a:cubicBezTo>
                  <a:pt x="19183" y="34392"/>
                  <a:pt x="19544" y="34266"/>
                  <a:pt x="19832" y="34012"/>
                </a:cubicBezTo>
                <a:lnTo>
                  <a:pt x="37835" y="16009"/>
                </a:lnTo>
                <a:cubicBezTo>
                  <a:pt x="38425" y="15404"/>
                  <a:pt x="38425" y="14439"/>
                  <a:pt x="37835" y="13849"/>
                </a:cubicBezTo>
                <a:cubicBezTo>
                  <a:pt x="37533" y="13546"/>
                  <a:pt x="37140" y="13395"/>
                  <a:pt x="36749" y="13395"/>
                </a:cubicBezTo>
                <a:cubicBezTo>
                  <a:pt x="36359" y="13395"/>
                  <a:pt x="35970" y="13546"/>
                  <a:pt x="35675" y="13849"/>
                </a:cubicBezTo>
                <a:lnTo>
                  <a:pt x="31023" y="18500"/>
                </a:lnTo>
                <a:cubicBezTo>
                  <a:pt x="30846" y="18667"/>
                  <a:pt x="30652" y="18737"/>
                  <a:pt x="30464" y="18737"/>
                </a:cubicBezTo>
                <a:cubicBezTo>
                  <a:pt x="29826" y="18737"/>
                  <a:pt x="29277" y="17921"/>
                  <a:pt x="29856" y="17320"/>
                </a:cubicBezTo>
                <a:lnTo>
                  <a:pt x="43524" y="3666"/>
                </a:lnTo>
                <a:cubicBezTo>
                  <a:pt x="44374" y="2817"/>
                  <a:pt x="44374" y="1434"/>
                  <a:pt x="43524" y="584"/>
                </a:cubicBezTo>
                <a:cubicBezTo>
                  <a:pt x="43107" y="195"/>
                  <a:pt x="42575" y="1"/>
                  <a:pt x="420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5"/>
          <p:cNvSpPr/>
          <p:nvPr/>
        </p:nvSpPr>
        <p:spPr>
          <a:xfrm>
            <a:off x="1851622" y="1226657"/>
            <a:ext cx="2340729" cy="2131981"/>
          </a:xfrm>
          <a:custGeom>
            <a:avLst/>
            <a:gdLst/>
            <a:ahLst/>
            <a:cxnLst/>
            <a:rect l="l" t="t" r="r" b="b"/>
            <a:pathLst>
              <a:path w="48867" h="44509" extrusionOk="0">
                <a:moveTo>
                  <a:pt x="40931" y="0"/>
                </a:moveTo>
                <a:cubicBezTo>
                  <a:pt x="40538" y="0"/>
                  <a:pt x="40146" y="148"/>
                  <a:pt x="39851" y="443"/>
                </a:cubicBezTo>
                <a:lnTo>
                  <a:pt x="29625" y="10668"/>
                </a:lnTo>
                <a:cubicBezTo>
                  <a:pt x="29481" y="10813"/>
                  <a:pt x="29294" y="10885"/>
                  <a:pt x="29107" y="10885"/>
                </a:cubicBezTo>
                <a:cubicBezTo>
                  <a:pt x="28919" y="10885"/>
                  <a:pt x="28732" y="10813"/>
                  <a:pt x="28588" y="10668"/>
                </a:cubicBezTo>
                <a:cubicBezTo>
                  <a:pt x="28300" y="10380"/>
                  <a:pt x="28300" y="9905"/>
                  <a:pt x="28588" y="9617"/>
                </a:cubicBezTo>
                <a:lnTo>
                  <a:pt x="29856" y="8350"/>
                </a:lnTo>
                <a:cubicBezTo>
                  <a:pt x="30331" y="7874"/>
                  <a:pt x="30360" y="7111"/>
                  <a:pt x="29913" y="6607"/>
                </a:cubicBezTo>
                <a:cubicBezTo>
                  <a:pt x="29679" y="6351"/>
                  <a:pt x="29357" y="6225"/>
                  <a:pt x="29033" y="6225"/>
                </a:cubicBezTo>
                <a:cubicBezTo>
                  <a:pt x="28719" y="6225"/>
                  <a:pt x="28405" y="6344"/>
                  <a:pt x="28170" y="6578"/>
                </a:cubicBezTo>
                <a:lnTo>
                  <a:pt x="504" y="34245"/>
                </a:lnTo>
                <a:cubicBezTo>
                  <a:pt x="29" y="34720"/>
                  <a:pt x="0" y="35469"/>
                  <a:pt x="447" y="35973"/>
                </a:cubicBezTo>
                <a:cubicBezTo>
                  <a:pt x="691" y="36240"/>
                  <a:pt x="1019" y="36373"/>
                  <a:pt x="1347" y="36373"/>
                </a:cubicBezTo>
                <a:cubicBezTo>
                  <a:pt x="1657" y="36373"/>
                  <a:pt x="1966" y="36254"/>
                  <a:pt x="2204" y="36016"/>
                </a:cubicBezTo>
                <a:lnTo>
                  <a:pt x="12847" y="25373"/>
                </a:lnTo>
                <a:cubicBezTo>
                  <a:pt x="13008" y="25208"/>
                  <a:pt x="13190" y="25139"/>
                  <a:pt x="13363" y="25139"/>
                </a:cubicBezTo>
                <a:cubicBezTo>
                  <a:pt x="13933" y="25139"/>
                  <a:pt x="14424" y="25880"/>
                  <a:pt x="13884" y="26410"/>
                </a:cubicBezTo>
                <a:lnTo>
                  <a:pt x="13308" y="26986"/>
                </a:lnTo>
                <a:cubicBezTo>
                  <a:pt x="12717" y="27591"/>
                  <a:pt x="12717" y="28556"/>
                  <a:pt x="13308" y="29146"/>
                </a:cubicBezTo>
                <a:cubicBezTo>
                  <a:pt x="13610" y="29442"/>
                  <a:pt x="14002" y="29589"/>
                  <a:pt x="14393" y="29589"/>
                </a:cubicBezTo>
                <a:cubicBezTo>
                  <a:pt x="14784" y="29589"/>
                  <a:pt x="15173" y="29442"/>
                  <a:pt x="15468" y="29146"/>
                </a:cubicBezTo>
                <a:lnTo>
                  <a:pt x="20120" y="24494"/>
                </a:lnTo>
                <a:cubicBezTo>
                  <a:pt x="20295" y="24332"/>
                  <a:pt x="20487" y="24263"/>
                  <a:pt x="20672" y="24263"/>
                </a:cubicBezTo>
                <a:cubicBezTo>
                  <a:pt x="21305" y="24263"/>
                  <a:pt x="21844" y="25073"/>
                  <a:pt x="21286" y="25675"/>
                </a:cubicBezTo>
                <a:lnTo>
                  <a:pt x="11234" y="35728"/>
                </a:lnTo>
                <a:cubicBezTo>
                  <a:pt x="10413" y="36535"/>
                  <a:pt x="10355" y="37845"/>
                  <a:pt x="11118" y="38709"/>
                </a:cubicBezTo>
                <a:cubicBezTo>
                  <a:pt x="11541" y="39169"/>
                  <a:pt x="12116" y="39399"/>
                  <a:pt x="12692" y="39399"/>
                </a:cubicBezTo>
                <a:cubicBezTo>
                  <a:pt x="13236" y="39399"/>
                  <a:pt x="13781" y="39194"/>
                  <a:pt x="14201" y="38781"/>
                </a:cubicBezTo>
                <a:lnTo>
                  <a:pt x="28891" y="24091"/>
                </a:lnTo>
                <a:cubicBezTo>
                  <a:pt x="29061" y="23921"/>
                  <a:pt x="29251" y="23850"/>
                  <a:pt x="29433" y="23850"/>
                </a:cubicBezTo>
                <a:cubicBezTo>
                  <a:pt x="30040" y="23850"/>
                  <a:pt x="30564" y="24636"/>
                  <a:pt x="30000" y="25200"/>
                </a:cubicBezTo>
                <a:lnTo>
                  <a:pt x="27695" y="27519"/>
                </a:lnTo>
                <a:cubicBezTo>
                  <a:pt x="26673" y="28556"/>
                  <a:pt x="26673" y="30226"/>
                  <a:pt x="27695" y="31249"/>
                </a:cubicBezTo>
                <a:cubicBezTo>
                  <a:pt x="28216" y="31769"/>
                  <a:pt x="28895" y="32029"/>
                  <a:pt x="29575" y="32029"/>
                </a:cubicBezTo>
                <a:cubicBezTo>
                  <a:pt x="30249" y="32029"/>
                  <a:pt x="30923" y="31773"/>
                  <a:pt x="31440" y="31263"/>
                </a:cubicBezTo>
                <a:lnTo>
                  <a:pt x="34536" y="28181"/>
                </a:lnTo>
                <a:cubicBezTo>
                  <a:pt x="34633" y="28088"/>
                  <a:pt x="34739" y="28049"/>
                  <a:pt x="34841" y="28049"/>
                </a:cubicBezTo>
                <a:cubicBezTo>
                  <a:pt x="35181" y="28049"/>
                  <a:pt x="35469" y="28483"/>
                  <a:pt x="35170" y="28815"/>
                </a:cubicBezTo>
                <a:lnTo>
                  <a:pt x="22035" y="41935"/>
                </a:lnTo>
                <a:cubicBezTo>
                  <a:pt x="21474" y="42540"/>
                  <a:pt x="21488" y="43476"/>
                  <a:pt x="22064" y="44067"/>
                </a:cubicBezTo>
                <a:cubicBezTo>
                  <a:pt x="22365" y="44360"/>
                  <a:pt x="22755" y="44508"/>
                  <a:pt x="23146" y="44508"/>
                </a:cubicBezTo>
                <a:cubicBezTo>
                  <a:pt x="23522" y="44508"/>
                  <a:pt x="23899" y="44371"/>
                  <a:pt x="24196" y="44096"/>
                </a:cubicBezTo>
                <a:lnTo>
                  <a:pt x="46346" y="21945"/>
                </a:lnTo>
                <a:cubicBezTo>
                  <a:pt x="46879" y="21340"/>
                  <a:pt x="46864" y="20419"/>
                  <a:pt x="46288" y="19843"/>
                </a:cubicBezTo>
                <a:cubicBezTo>
                  <a:pt x="45989" y="19551"/>
                  <a:pt x="45596" y="19403"/>
                  <a:pt x="45203" y="19403"/>
                </a:cubicBezTo>
                <a:cubicBezTo>
                  <a:pt x="44840" y="19403"/>
                  <a:pt x="44476" y="19529"/>
                  <a:pt x="44186" y="19785"/>
                </a:cubicBezTo>
                <a:lnTo>
                  <a:pt x="43005" y="20966"/>
                </a:lnTo>
                <a:cubicBezTo>
                  <a:pt x="42906" y="21071"/>
                  <a:pt x="42795" y="21115"/>
                  <a:pt x="42687" y="21115"/>
                </a:cubicBezTo>
                <a:cubicBezTo>
                  <a:pt x="42337" y="21115"/>
                  <a:pt x="42029" y="20652"/>
                  <a:pt x="42371" y="20332"/>
                </a:cubicBezTo>
                <a:lnTo>
                  <a:pt x="47786" y="14917"/>
                </a:lnTo>
                <a:cubicBezTo>
                  <a:pt x="48837" y="13866"/>
                  <a:pt x="48866" y="12109"/>
                  <a:pt x="47800" y="11086"/>
                </a:cubicBezTo>
                <a:cubicBezTo>
                  <a:pt x="47287" y="10587"/>
                  <a:pt x="46623" y="10339"/>
                  <a:pt x="45959" y="10339"/>
                </a:cubicBezTo>
                <a:cubicBezTo>
                  <a:pt x="45280" y="10339"/>
                  <a:pt x="44601" y="10598"/>
                  <a:pt x="44085" y="11115"/>
                </a:cubicBezTo>
                <a:lnTo>
                  <a:pt x="36380" y="18820"/>
                </a:lnTo>
                <a:cubicBezTo>
                  <a:pt x="36205" y="19012"/>
                  <a:pt x="36006" y="19091"/>
                  <a:pt x="35814" y="19091"/>
                </a:cubicBezTo>
                <a:cubicBezTo>
                  <a:pt x="35196" y="19091"/>
                  <a:pt x="34656" y="18271"/>
                  <a:pt x="35271" y="17711"/>
                </a:cubicBezTo>
                <a:lnTo>
                  <a:pt x="35602" y="17380"/>
                </a:lnTo>
                <a:cubicBezTo>
                  <a:pt x="36423" y="16573"/>
                  <a:pt x="36480" y="15263"/>
                  <a:pt x="35717" y="14399"/>
                </a:cubicBezTo>
                <a:cubicBezTo>
                  <a:pt x="35293" y="13938"/>
                  <a:pt x="34712" y="13703"/>
                  <a:pt x="34132" y="13703"/>
                </a:cubicBezTo>
                <a:cubicBezTo>
                  <a:pt x="33588" y="13703"/>
                  <a:pt x="33046" y="13909"/>
                  <a:pt x="32635" y="14327"/>
                </a:cubicBezTo>
                <a:lnTo>
                  <a:pt x="28718" y="18244"/>
                </a:lnTo>
                <a:cubicBezTo>
                  <a:pt x="28538" y="18408"/>
                  <a:pt x="28341" y="18477"/>
                  <a:pt x="28154" y="18477"/>
                </a:cubicBezTo>
                <a:cubicBezTo>
                  <a:pt x="27516" y="18477"/>
                  <a:pt x="26980" y="17678"/>
                  <a:pt x="27537" y="17077"/>
                </a:cubicBezTo>
                <a:lnTo>
                  <a:pt x="42011" y="2603"/>
                </a:lnTo>
                <a:cubicBezTo>
                  <a:pt x="42601" y="2013"/>
                  <a:pt x="42601" y="1048"/>
                  <a:pt x="42011" y="443"/>
                </a:cubicBezTo>
                <a:cubicBezTo>
                  <a:pt x="41716" y="148"/>
                  <a:pt x="41323" y="0"/>
                  <a:pt x="409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4145341" y="996738"/>
            <a:ext cx="344305" cy="341719"/>
          </a:xfrm>
          <a:custGeom>
            <a:avLst/>
            <a:gdLst/>
            <a:ahLst/>
            <a:cxnLst/>
            <a:rect l="l" t="t" r="r" b="b"/>
            <a:pathLst>
              <a:path w="7188" h="7134" extrusionOk="0">
                <a:moveTo>
                  <a:pt x="6899" y="1"/>
                </a:moveTo>
                <a:cubicBezTo>
                  <a:pt x="6831" y="1"/>
                  <a:pt x="6763" y="29"/>
                  <a:pt x="6712" y="87"/>
                </a:cubicBezTo>
                <a:lnTo>
                  <a:pt x="102" y="6683"/>
                </a:lnTo>
                <a:cubicBezTo>
                  <a:pt x="1" y="6784"/>
                  <a:pt x="1" y="6957"/>
                  <a:pt x="102" y="7058"/>
                </a:cubicBezTo>
                <a:cubicBezTo>
                  <a:pt x="159" y="7108"/>
                  <a:pt x="231" y="7133"/>
                  <a:pt x="302" y="7133"/>
                </a:cubicBezTo>
                <a:cubicBezTo>
                  <a:pt x="372" y="7133"/>
                  <a:pt x="440" y="7108"/>
                  <a:pt x="491" y="7058"/>
                </a:cubicBezTo>
                <a:lnTo>
                  <a:pt x="7087" y="462"/>
                </a:lnTo>
                <a:cubicBezTo>
                  <a:pt x="7187" y="361"/>
                  <a:pt x="7187" y="188"/>
                  <a:pt x="7087" y="87"/>
                </a:cubicBezTo>
                <a:cubicBezTo>
                  <a:pt x="7036" y="29"/>
                  <a:pt x="6968" y="1"/>
                  <a:pt x="689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2793951" y="2977297"/>
            <a:ext cx="156968" cy="113667"/>
          </a:xfrm>
          <a:custGeom>
            <a:avLst/>
            <a:gdLst/>
            <a:ahLst/>
            <a:cxnLst/>
            <a:rect l="l" t="t" r="r" b="b"/>
            <a:pathLst>
              <a:path w="3277" h="2373" extrusionOk="0">
                <a:moveTo>
                  <a:pt x="1657" y="1"/>
                </a:moveTo>
                <a:cubicBezTo>
                  <a:pt x="360" y="1"/>
                  <a:pt x="0" y="1787"/>
                  <a:pt x="1196" y="2277"/>
                </a:cubicBezTo>
                <a:cubicBezTo>
                  <a:pt x="1357" y="2343"/>
                  <a:pt x="1515" y="2372"/>
                  <a:pt x="1665" y="2372"/>
                </a:cubicBezTo>
                <a:cubicBezTo>
                  <a:pt x="2628" y="2372"/>
                  <a:pt x="3277" y="1144"/>
                  <a:pt x="2492" y="347"/>
                </a:cubicBezTo>
                <a:cubicBezTo>
                  <a:pt x="2261" y="131"/>
                  <a:pt x="1959" y="1"/>
                  <a:pt x="1657" y="1"/>
                </a:cubicBezTo>
                <a:close/>
              </a:path>
            </a:pathLst>
          </a:custGeom>
          <a:solidFill>
            <a:srgbClr val="733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2901773" y="2869666"/>
            <a:ext cx="157256" cy="113188"/>
          </a:xfrm>
          <a:custGeom>
            <a:avLst/>
            <a:gdLst/>
            <a:ahLst/>
            <a:cxnLst/>
            <a:rect l="l" t="t" r="r" b="b"/>
            <a:pathLst>
              <a:path w="3283" h="2363" extrusionOk="0">
                <a:moveTo>
                  <a:pt x="1700" y="0"/>
                </a:moveTo>
                <a:cubicBezTo>
                  <a:pt x="1684" y="0"/>
                  <a:pt x="1668" y="1"/>
                  <a:pt x="1652" y="1"/>
                </a:cubicBezTo>
                <a:cubicBezTo>
                  <a:pt x="1647" y="1"/>
                  <a:pt x="1642" y="1"/>
                  <a:pt x="1637" y="1"/>
                </a:cubicBezTo>
                <a:cubicBezTo>
                  <a:pt x="353" y="1"/>
                  <a:pt x="1" y="1775"/>
                  <a:pt x="1191" y="2262"/>
                </a:cubicBezTo>
                <a:cubicBezTo>
                  <a:pt x="1355" y="2332"/>
                  <a:pt x="1516" y="2363"/>
                  <a:pt x="1669" y="2363"/>
                </a:cubicBezTo>
                <a:cubicBezTo>
                  <a:pt x="2631" y="2363"/>
                  <a:pt x="3283" y="1130"/>
                  <a:pt x="2488" y="347"/>
                </a:cubicBezTo>
                <a:cubicBezTo>
                  <a:pt x="2269" y="128"/>
                  <a:pt x="1998" y="0"/>
                  <a:pt x="1700" y="0"/>
                </a:cubicBezTo>
                <a:close/>
              </a:path>
            </a:pathLst>
          </a:custGeom>
          <a:solidFill>
            <a:srgbClr val="733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3010409" y="2761413"/>
            <a:ext cx="156777" cy="113858"/>
          </a:xfrm>
          <a:custGeom>
            <a:avLst/>
            <a:gdLst/>
            <a:ahLst/>
            <a:cxnLst/>
            <a:rect l="l" t="t" r="r" b="b"/>
            <a:pathLst>
              <a:path w="3273" h="2377" extrusionOk="0">
                <a:moveTo>
                  <a:pt x="1601" y="1"/>
                </a:moveTo>
                <a:cubicBezTo>
                  <a:pt x="642" y="1"/>
                  <a:pt x="0" y="1236"/>
                  <a:pt x="796" y="2031"/>
                </a:cubicBezTo>
                <a:cubicBezTo>
                  <a:pt x="1012" y="2247"/>
                  <a:pt x="1314" y="2376"/>
                  <a:pt x="1631" y="2376"/>
                </a:cubicBezTo>
                <a:cubicBezTo>
                  <a:pt x="2927" y="2376"/>
                  <a:pt x="3273" y="591"/>
                  <a:pt x="2077" y="101"/>
                </a:cubicBezTo>
                <a:cubicBezTo>
                  <a:pt x="1913" y="32"/>
                  <a:pt x="1753" y="1"/>
                  <a:pt x="1601" y="1"/>
                </a:cubicBezTo>
                <a:close/>
              </a:path>
            </a:pathLst>
          </a:custGeom>
          <a:solidFill>
            <a:srgbClr val="733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>
            <a:off x="2015391" y="3018874"/>
            <a:ext cx="83250" cy="66437"/>
          </a:xfrm>
          <a:custGeom>
            <a:avLst/>
            <a:gdLst/>
            <a:ahLst/>
            <a:cxnLst/>
            <a:rect l="l" t="t" r="r" b="b"/>
            <a:pathLst>
              <a:path w="1738" h="1387" extrusionOk="0">
                <a:moveTo>
                  <a:pt x="993" y="0"/>
                </a:moveTo>
                <a:cubicBezTo>
                  <a:pt x="455" y="0"/>
                  <a:pt x="0" y="694"/>
                  <a:pt x="498" y="1192"/>
                </a:cubicBezTo>
                <a:cubicBezTo>
                  <a:pt x="635" y="1322"/>
                  <a:pt x="808" y="1387"/>
                  <a:pt x="983" y="1387"/>
                </a:cubicBezTo>
                <a:cubicBezTo>
                  <a:pt x="1157" y="1387"/>
                  <a:pt x="1334" y="1322"/>
                  <a:pt x="1478" y="1192"/>
                </a:cubicBezTo>
                <a:cubicBezTo>
                  <a:pt x="1737" y="933"/>
                  <a:pt x="1737" y="487"/>
                  <a:pt x="1478" y="213"/>
                </a:cubicBezTo>
                <a:cubicBezTo>
                  <a:pt x="1325" y="63"/>
                  <a:pt x="1155" y="0"/>
                  <a:pt x="9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2137200" y="2900753"/>
            <a:ext cx="89046" cy="65910"/>
          </a:xfrm>
          <a:custGeom>
            <a:avLst/>
            <a:gdLst/>
            <a:ahLst/>
            <a:cxnLst/>
            <a:rect l="l" t="t" r="r" b="b"/>
            <a:pathLst>
              <a:path w="1859" h="1376" extrusionOk="0">
                <a:moveTo>
                  <a:pt x="922" y="0"/>
                </a:moveTo>
                <a:cubicBezTo>
                  <a:pt x="317" y="0"/>
                  <a:pt x="1" y="735"/>
                  <a:pt x="447" y="1181"/>
                </a:cubicBezTo>
                <a:cubicBezTo>
                  <a:pt x="577" y="1311"/>
                  <a:pt x="749" y="1376"/>
                  <a:pt x="924" y="1376"/>
                </a:cubicBezTo>
                <a:cubicBezTo>
                  <a:pt x="1099" y="1376"/>
                  <a:pt x="1275" y="1311"/>
                  <a:pt x="1412" y="1181"/>
                </a:cubicBezTo>
                <a:cubicBezTo>
                  <a:pt x="1858" y="735"/>
                  <a:pt x="1542" y="0"/>
                  <a:pt x="9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2256565" y="2781387"/>
            <a:ext cx="88328" cy="66485"/>
          </a:xfrm>
          <a:custGeom>
            <a:avLst/>
            <a:gdLst/>
            <a:ahLst/>
            <a:cxnLst/>
            <a:rect l="l" t="t" r="r" b="b"/>
            <a:pathLst>
              <a:path w="1844" h="1388" extrusionOk="0">
                <a:moveTo>
                  <a:pt x="922" y="1"/>
                </a:moveTo>
                <a:cubicBezTo>
                  <a:pt x="303" y="1"/>
                  <a:pt x="0" y="750"/>
                  <a:pt x="432" y="1182"/>
                </a:cubicBezTo>
                <a:cubicBezTo>
                  <a:pt x="569" y="1319"/>
                  <a:pt x="745" y="1387"/>
                  <a:pt x="922" y="1387"/>
                </a:cubicBezTo>
                <a:cubicBezTo>
                  <a:pt x="1098" y="1387"/>
                  <a:pt x="1275" y="1319"/>
                  <a:pt x="1412" y="1182"/>
                </a:cubicBezTo>
                <a:cubicBezTo>
                  <a:pt x="1844" y="750"/>
                  <a:pt x="1541" y="1"/>
                  <a:pt x="9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"/>
          <p:cNvSpPr/>
          <p:nvPr/>
        </p:nvSpPr>
        <p:spPr>
          <a:xfrm>
            <a:off x="2386948" y="2663602"/>
            <a:ext cx="66246" cy="64378"/>
          </a:xfrm>
          <a:custGeom>
            <a:avLst/>
            <a:gdLst/>
            <a:ahLst/>
            <a:cxnLst/>
            <a:rect l="l" t="t" r="r" b="b"/>
            <a:pathLst>
              <a:path w="1383" h="1344" extrusionOk="0">
                <a:moveTo>
                  <a:pt x="686" y="1"/>
                </a:moveTo>
                <a:cubicBezTo>
                  <a:pt x="353" y="1"/>
                  <a:pt x="22" y="220"/>
                  <a:pt x="0" y="660"/>
                </a:cubicBezTo>
                <a:cubicBezTo>
                  <a:pt x="0" y="847"/>
                  <a:pt x="72" y="1020"/>
                  <a:pt x="202" y="1149"/>
                </a:cubicBezTo>
                <a:cubicBezTo>
                  <a:pt x="339" y="1279"/>
                  <a:pt x="511" y="1344"/>
                  <a:pt x="686" y="1344"/>
                </a:cubicBezTo>
                <a:cubicBezTo>
                  <a:pt x="861" y="1344"/>
                  <a:pt x="1037" y="1279"/>
                  <a:pt x="1181" y="1149"/>
                </a:cubicBezTo>
                <a:cubicBezTo>
                  <a:pt x="1296" y="1020"/>
                  <a:pt x="1368" y="847"/>
                  <a:pt x="1383" y="660"/>
                </a:cubicBezTo>
                <a:cubicBezTo>
                  <a:pt x="1354" y="220"/>
                  <a:pt x="1019" y="1"/>
                  <a:pt x="6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2083408" y="4512916"/>
            <a:ext cx="80759" cy="65958"/>
          </a:xfrm>
          <a:custGeom>
            <a:avLst/>
            <a:gdLst/>
            <a:ahLst/>
            <a:cxnLst/>
            <a:rect l="l" t="t" r="r" b="b"/>
            <a:pathLst>
              <a:path w="1686" h="1377" extrusionOk="0">
                <a:moveTo>
                  <a:pt x="922" y="1"/>
                </a:moveTo>
                <a:cubicBezTo>
                  <a:pt x="303" y="1"/>
                  <a:pt x="0" y="750"/>
                  <a:pt x="432" y="1182"/>
                </a:cubicBezTo>
                <a:cubicBezTo>
                  <a:pt x="576" y="1312"/>
                  <a:pt x="753" y="1376"/>
                  <a:pt x="927" y="1376"/>
                </a:cubicBezTo>
                <a:cubicBezTo>
                  <a:pt x="1102" y="1376"/>
                  <a:pt x="1275" y="1312"/>
                  <a:pt x="1412" y="1182"/>
                </a:cubicBezTo>
                <a:cubicBezTo>
                  <a:pt x="1685" y="908"/>
                  <a:pt x="1685" y="476"/>
                  <a:pt x="1412" y="203"/>
                </a:cubicBezTo>
                <a:cubicBezTo>
                  <a:pt x="1282" y="73"/>
                  <a:pt x="1109" y="1"/>
                  <a:pt x="92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2200666" y="4394268"/>
            <a:ext cx="91106" cy="66246"/>
          </a:xfrm>
          <a:custGeom>
            <a:avLst/>
            <a:gdLst/>
            <a:ahLst/>
            <a:cxnLst/>
            <a:rect l="l" t="t" r="r" b="b"/>
            <a:pathLst>
              <a:path w="1902" h="1383" extrusionOk="0">
                <a:moveTo>
                  <a:pt x="951" y="1"/>
                </a:moveTo>
                <a:cubicBezTo>
                  <a:pt x="202" y="1"/>
                  <a:pt x="1" y="1038"/>
                  <a:pt x="692" y="1326"/>
                </a:cubicBezTo>
                <a:cubicBezTo>
                  <a:pt x="787" y="1365"/>
                  <a:pt x="880" y="1382"/>
                  <a:pt x="969" y="1382"/>
                </a:cubicBezTo>
                <a:cubicBezTo>
                  <a:pt x="1533" y="1382"/>
                  <a:pt x="1902" y="663"/>
                  <a:pt x="1441" y="202"/>
                </a:cubicBezTo>
                <a:cubicBezTo>
                  <a:pt x="1311" y="73"/>
                  <a:pt x="1138" y="1"/>
                  <a:pt x="95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2320703" y="4275620"/>
            <a:ext cx="88328" cy="65958"/>
          </a:xfrm>
          <a:custGeom>
            <a:avLst/>
            <a:gdLst/>
            <a:ahLst/>
            <a:cxnLst/>
            <a:rect l="l" t="t" r="r" b="b"/>
            <a:pathLst>
              <a:path w="1844" h="1377" extrusionOk="0">
                <a:moveTo>
                  <a:pt x="922" y="1"/>
                </a:moveTo>
                <a:cubicBezTo>
                  <a:pt x="317" y="1"/>
                  <a:pt x="0" y="750"/>
                  <a:pt x="447" y="1182"/>
                </a:cubicBezTo>
                <a:cubicBezTo>
                  <a:pt x="584" y="1311"/>
                  <a:pt x="757" y="1376"/>
                  <a:pt x="929" y="1376"/>
                </a:cubicBezTo>
                <a:cubicBezTo>
                  <a:pt x="1102" y="1376"/>
                  <a:pt x="1275" y="1311"/>
                  <a:pt x="1412" y="1182"/>
                </a:cubicBezTo>
                <a:cubicBezTo>
                  <a:pt x="1844" y="750"/>
                  <a:pt x="1542" y="1"/>
                  <a:pt x="92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1972760" y="1450684"/>
            <a:ext cx="156920" cy="113619"/>
          </a:xfrm>
          <a:custGeom>
            <a:avLst/>
            <a:gdLst/>
            <a:ahLst/>
            <a:cxnLst/>
            <a:rect l="l" t="t" r="r" b="b"/>
            <a:pathLst>
              <a:path w="3276" h="2372" extrusionOk="0">
                <a:moveTo>
                  <a:pt x="1633" y="0"/>
                </a:moveTo>
                <a:cubicBezTo>
                  <a:pt x="1316" y="0"/>
                  <a:pt x="1014" y="115"/>
                  <a:pt x="798" y="346"/>
                </a:cubicBezTo>
                <a:cubicBezTo>
                  <a:pt x="1" y="1143"/>
                  <a:pt x="658" y="2372"/>
                  <a:pt x="1615" y="2372"/>
                </a:cubicBezTo>
                <a:cubicBezTo>
                  <a:pt x="1764" y="2372"/>
                  <a:pt x="1920" y="2342"/>
                  <a:pt x="2080" y="2276"/>
                </a:cubicBezTo>
                <a:cubicBezTo>
                  <a:pt x="3275" y="1772"/>
                  <a:pt x="2929" y="0"/>
                  <a:pt x="163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2152144" y="1272018"/>
            <a:ext cx="156872" cy="113619"/>
          </a:xfrm>
          <a:custGeom>
            <a:avLst/>
            <a:gdLst/>
            <a:ahLst/>
            <a:cxnLst/>
            <a:rect l="l" t="t" r="r" b="b"/>
            <a:pathLst>
              <a:path w="3275" h="2372" extrusionOk="0">
                <a:moveTo>
                  <a:pt x="1633" y="0"/>
                </a:moveTo>
                <a:cubicBezTo>
                  <a:pt x="1316" y="0"/>
                  <a:pt x="1014" y="115"/>
                  <a:pt x="798" y="346"/>
                </a:cubicBezTo>
                <a:cubicBezTo>
                  <a:pt x="0" y="1143"/>
                  <a:pt x="647" y="2372"/>
                  <a:pt x="1610" y="2372"/>
                </a:cubicBezTo>
                <a:cubicBezTo>
                  <a:pt x="1760" y="2372"/>
                  <a:pt x="1918" y="2342"/>
                  <a:pt x="2079" y="2276"/>
                </a:cubicBezTo>
                <a:cubicBezTo>
                  <a:pt x="3275" y="1772"/>
                  <a:pt x="2915" y="0"/>
                  <a:pt x="163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2351742" y="1092681"/>
            <a:ext cx="126121" cy="113810"/>
          </a:xfrm>
          <a:custGeom>
            <a:avLst/>
            <a:gdLst/>
            <a:ahLst/>
            <a:cxnLst/>
            <a:rect l="l" t="t" r="r" b="b"/>
            <a:pathLst>
              <a:path w="2633" h="2376" extrusionOk="0">
                <a:moveTo>
                  <a:pt x="1169" y="1"/>
                </a:moveTo>
                <a:cubicBezTo>
                  <a:pt x="885" y="1"/>
                  <a:pt x="593" y="109"/>
                  <a:pt x="346" y="360"/>
                </a:cubicBezTo>
                <a:cubicBezTo>
                  <a:pt x="130" y="576"/>
                  <a:pt x="1" y="878"/>
                  <a:pt x="1" y="1195"/>
                </a:cubicBezTo>
                <a:cubicBezTo>
                  <a:pt x="1" y="1944"/>
                  <a:pt x="597" y="2376"/>
                  <a:pt x="1195" y="2376"/>
                </a:cubicBezTo>
                <a:cubicBezTo>
                  <a:pt x="1632" y="2376"/>
                  <a:pt x="2069" y="2146"/>
                  <a:pt x="2276" y="1641"/>
                </a:cubicBezTo>
                <a:cubicBezTo>
                  <a:pt x="2632" y="771"/>
                  <a:pt x="1929" y="1"/>
                  <a:pt x="11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5"/>
          <p:cNvSpPr/>
          <p:nvPr/>
        </p:nvSpPr>
        <p:spPr>
          <a:xfrm>
            <a:off x="843719" y="3511954"/>
            <a:ext cx="130432" cy="113571"/>
          </a:xfrm>
          <a:custGeom>
            <a:avLst/>
            <a:gdLst/>
            <a:ahLst/>
            <a:cxnLst/>
            <a:rect l="l" t="t" r="r" b="b"/>
            <a:pathLst>
              <a:path w="2723" h="2371" extrusionOk="0">
                <a:moveTo>
                  <a:pt x="1427" y="1"/>
                </a:moveTo>
                <a:cubicBezTo>
                  <a:pt x="577" y="1"/>
                  <a:pt x="1" y="865"/>
                  <a:pt x="318" y="1642"/>
                </a:cubicBezTo>
                <a:cubicBezTo>
                  <a:pt x="517" y="2111"/>
                  <a:pt x="962" y="2370"/>
                  <a:pt x="1417" y="2370"/>
                </a:cubicBezTo>
                <a:cubicBezTo>
                  <a:pt x="1717" y="2370"/>
                  <a:pt x="2021" y="2257"/>
                  <a:pt x="2262" y="2017"/>
                </a:cubicBezTo>
                <a:cubicBezTo>
                  <a:pt x="2723" y="1556"/>
                  <a:pt x="2723" y="807"/>
                  <a:pt x="2262" y="346"/>
                </a:cubicBezTo>
                <a:cubicBezTo>
                  <a:pt x="2031" y="130"/>
                  <a:pt x="1729" y="1"/>
                  <a:pt x="14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5"/>
          <p:cNvSpPr/>
          <p:nvPr/>
        </p:nvSpPr>
        <p:spPr>
          <a:xfrm>
            <a:off x="1011368" y="3333240"/>
            <a:ext cx="157016" cy="113667"/>
          </a:xfrm>
          <a:custGeom>
            <a:avLst/>
            <a:gdLst/>
            <a:ahLst/>
            <a:cxnLst/>
            <a:rect l="l" t="t" r="r" b="b"/>
            <a:pathLst>
              <a:path w="3278" h="2373" extrusionOk="0">
                <a:moveTo>
                  <a:pt x="1690" y="0"/>
                </a:moveTo>
                <a:cubicBezTo>
                  <a:pt x="1674" y="0"/>
                  <a:pt x="1658" y="1"/>
                  <a:pt x="1642" y="1"/>
                </a:cubicBezTo>
                <a:cubicBezTo>
                  <a:pt x="346" y="1"/>
                  <a:pt x="0" y="1773"/>
                  <a:pt x="1196" y="2277"/>
                </a:cubicBezTo>
                <a:cubicBezTo>
                  <a:pt x="1356" y="2343"/>
                  <a:pt x="1513" y="2372"/>
                  <a:pt x="1662" y="2372"/>
                </a:cubicBezTo>
                <a:cubicBezTo>
                  <a:pt x="2627" y="2372"/>
                  <a:pt x="3278" y="1133"/>
                  <a:pt x="2492" y="347"/>
                </a:cubicBezTo>
                <a:cubicBezTo>
                  <a:pt x="2273" y="128"/>
                  <a:pt x="1989" y="0"/>
                  <a:pt x="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5"/>
          <p:cNvSpPr/>
          <p:nvPr/>
        </p:nvSpPr>
        <p:spPr>
          <a:xfrm>
            <a:off x="1212115" y="3153999"/>
            <a:ext cx="126121" cy="113810"/>
          </a:xfrm>
          <a:custGeom>
            <a:avLst/>
            <a:gdLst/>
            <a:ahLst/>
            <a:cxnLst/>
            <a:rect l="l" t="t" r="r" b="b"/>
            <a:pathLst>
              <a:path w="2633" h="2376" extrusionOk="0">
                <a:moveTo>
                  <a:pt x="1175" y="0"/>
                </a:moveTo>
                <a:cubicBezTo>
                  <a:pt x="891" y="0"/>
                  <a:pt x="597" y="108"/>
                  <a:pt x="346" y="359"/>
                </a:cubicBezTo>
                <a:cubicBezTo>
                  <a:pt x="130" y="575"/>
                  <a:pt x="0" y="877"/>
                  <a:pt x="0" y="1194"/>
                </a:cubicBezTo>
                <a:cubicBezTo>
                  <a:pt x="9" y="1944"/>
                  <a:pt x="604" y="2375"/>
                  <a:pt x="1200" y="2375"/>
                </a:cubicBezTo>
                <a:cubicBezTo>
                  <a:pt x="1634" y="2375"/>
                  <a:pt x="2069" y="2145"/>
                  <a:pt x="2276" y="1641"/>
                </a:cubicBezTo>
                <a:cubicBezTo>
                  <a:pt x="2632" y="771"/>
                  <a:pt x="1936" y="0"/>
                  <a:pt x="11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"/>
          <p:cNvSpPr/>
          <p:nvPr/>
        </p:nvSpPr>
        <p:spPr>
          <a:xfrm>
            <a:off x="1189363" y="2595153"/>
            <a:ext cx="353215" cy="263929"/>
          </a:xfrm>
          <a:custGeom>
            <a:avLst/>
            <a:gdLst/>
            <a:ahLst/>
            <a:cxnLst/>
            <a:rect l="l" t="t" r="r" b="b"/>
            <a:pathLst>
              <a:path w="7374" h="5510" extrusionOk="0">
                <a:moveTo>
                  <a:pt x="3687" y="0"/>
                </a:moveTo>
                <a:cubicBezTo>
                  <a:pt x="1224" y="0"/>
                  <a:pt x="0" y="2967"/>
                  <a:pt x="1728" y="4710"/>
                </a:cubicBezTo>
                <a:cubicBezTo>
                  <a:pt x="2268" y="5243"/>
                  <a:pt x="2974" y="5509"/>
                  <a:pt x="3680" y="5509"/>
                </a:cubicBezTo>
                <a:cubicBezTo>
                  <a:pt x="4386" y="5509"/>
                  <a:pt x="5091" y="5243"/>
                  <a:pt x="5631" y="4710"/>
                </a:cubicBezTo>
                <a:cubicBezTo>
                  <a:pt x="7374" y="2967"/>
                  <a:pt x="6135" y="0"/>
                  <a:pt x="36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5"/>
          <p:cNvSpPr/>
          <p:nvPr/>
        </p:nvSpPr>
        <p:spPr>
          <a:xfrm>
            <a:off x="3805254" y="1610717"/>
            <a:ext cx="72473" cy="65431"/>
          </a:xfrm>
          <a:custGeom>
            <a:avLst/>
            <a:gdLst/>
            <a:ahLst/>
            <a:cxnLst/>
            <a:rect l="l" t="t" r="r" b="b"/>
            <a:pathLst>
              <a:path w="1513" h="1366" extrusionOk="0">
                <a:moveTo>
                  <a:pt x="764" y="1"/>
                </a:moveTo>
                <a:cubicBezTo>
                  <a:pt x="577" y="1"/>
                  <a:pt x="404" y="73"/>
                  <a:pt x="274" y="202"/>
                </a:cubicBezTo>
                <a:cubicBezTo>
                  <a:pt x="1" y="461"/>
                  <a:pt x="1" y="908"/>
                  <a:pt x="274" y="1181"/>
                </a:cubicBezTo>
                <a:cubicBezTo>
                  <a:pt x="411" y="1304"/>
                  <a:pt x="588" y="1365"/>
                  <a:pt x="764" y="1365"/>
                </a:cubicBezTo>
                <a:cubicBezTo>
                  <a:pt x="940" y="1365"/>
                  <a:pt x="1117" y="1304"/>
                  <a:pt x="1254" y="1181"/>
                </a:cubicBezTo>
                <a:cubicBezTo>
                  <a:pt x="1513" y="908"/>
                  <a:pt x="1513" y="476"/>
                  <a:pt x="1254" y="202"/>
                </a:cubicBezTo>
                <a:cubicBezTo>
                  <a:pt x="1124" y="73"/>
                  <a:pt x="951" y="1"/>
                  <a:pt x="7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5"/>
          <p:cNvSpPr/>
          <p:nvPr/>
        </p:nvSpPr>
        <p:spPr>
          <a:xfrm>
            <a:off x="3916333" y="1491351"/>
            <a:ext cx="89046" cy="65958"/>
          </a:xfrm>
          <a:custGeom>
            <a:avLst/>
            <a:gdLst/>
            <a:ahLst/>
            <a:cxnLst/>
            <a:rect l="l" t="t" r="r" b="b"/>
            <a:pathLst>
              <a:path w="1859" h="1377" extrusionOk="0">
                <a:moveTo>
                  <a:pt x="937" y="1"/>
                </a:moveTo>
                <a:cubicBezTo>
                  <a:pt x="317" y="1"/>
                  <a:pt x="0" y="750"/>
                  <a:pt x="447" y="1182"/>
                </a:cubicBezTo>
                <a:cubicBezTo>
                  <a:pt x="584" y="1312"/>
                  <a:pt x="760" y="1376"/>
                  <a:pt x="937" y="1376"/>
                </a:cubicBezTo>
                <a:cubicBezTo>
                  <a:pt x="1113" y="1376"/>
                  <a:pt x="1289" y="1312"/>
                  <a:pt x="1426" y="1182"/>
                </a:cubicBezTo>
                <a:cubicBezTo>
                  <a:pt x="1858" y="750"/>
                  <a:pt x="1541" y="1"/>
                  <a:pt x="9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"/>
          <p:cNvSpPr/>
          <p:nvPr/>
        </p:nvSpPr>
        <p:spPr>
          <a:xfrm>
            <a:off x="4033591" y="1372033"/>
            <a:ext cx="91824" cy="66916"/>
          </a:xfrm>
          <a:custGeom>
            <a:avLst/>
            <a:gdLst/>
            <a:ahLst/>
            <a:cxnLst/>
            <a:rect l="l" t="t" r="r" b="b"/>
            <a:pathLst>
              <a:path w="1917" h="1397" extrusionOk="0">
                <a:moveTo>
                  <a:pt x="966" y="0"/>
                </a:moveTo>
                <a:cubicBezTo>
                  <a:pt x="217" y="0"/>
                  <a:pt x="1" y="1037"/>
                  <a:pt x="706" y="1340"/>
                </a:cubicBezTo>
                <a:cubicBezTo>
                  <a:pt x="800" y="1379"/>
                  <a:pt x="892" y="1396"/>
                  <a:pt x="979" y="1396"/>
                </a:cubicBezTo>
                <a:cubicBezTo>
                  <a:pt x="1537" y="1396"/>
                  <a:pt x="1916" y="677"/>
                  <a:pt x="1455" y="216"/>
                </a:cubicBezTo>
                <a:cubicBezTo>
                  <a:pt x="1326" y="72"/>
                  <a:pt x="1153" y="0"/>
                  <a:pt x="9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5"/>
          <p:cNvSpPr/>
          <p:nvPr/>
        </p:nvSpPr>
        <p:spPr>
          <a:xfrm>
            <a:off x="3572798" y="1704553"/>
            <a:ext cx="193181" cy="193181"/>
          </a:xfrm>
          <a:custGeom>
            <a:avLst/>
            <a:gdLst/>
            <a:ahLst/>
            <a:cxnLst/>
            <a:rect l="l" t="t" r="r" b="b"/>
            <a:pathLst>
              <a:path w="4033" h="4033" extrusionOk="0">
                <a:moveTo>
                  <a:pt x="2016" y="0"/>
                </a:moveTo>
                <a:cubicBezTo>
                  <a:pt x="893" y="0"/>
                  <a:pt x="0" y="893"/>
                  <a:pt x="0" y="2016"/>
                </a:cubicBezTo>
                <a:cubicBezTo>
                  <a:pt x="0" y="3125"/>
                  <a:pt x="893" y="4033"/>
                  <a:pt x="2016" y="4033"/>
                </a:cubicBezTo>
                <a:cubicBezTo>
                  <a:pt x="3125" y="4033"/>
                  <a:pt x="4033" y="3125"/>
                  <a:pt x="4033" y="2016"/>
                </a:cubicBezTo>
                <a:cubicBezTo>
                  <a:pt x="4033" y="893"/>
                  <a:pt x="3125" y="0"/>
                  <a:pt x="20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5"/>
          <p:cNvSpPr/>
          <p:nvPr/>
        </p:nvSpPr>
        <p:spPr>
          <a:xfrm>
            <a:off x="3540370" y="3344305"/>
            <a:ext cx="151795" cy="151843"/>
          </a:xfrm>
          <a:custGeom>
            <a:avLst/>
            <a:gdLst/>
            <a:ahLst/>
            <a:cxnLst/>
            <a:rect l="l" t="t" r="r" b="b"/>
            <a:pathLst>
              <a:path w="3169" h="3170" extrusionOk="0">
                <a:moveTo>
                  <a:pt x="1585" y="1"/>
                </a:moveTo>
                <a:cubicBezTo>
                  <a:pt x="706" y="1"/>
                  <a:pt x="0" y="707"/>
                  <a:pt x="0" y="1585"/>
                </a:cubicBezTo>
                <a:cubicBezTo>
                  <a:pt x="0" y="2464"/>
                  <a:pt x="706" y="3169"/>
                  <a:pt x="1585" y="3169"/>
                </a:cubicBezTo>
                <a:cubicBezTo>
                  <a:pt x="2463" y="3169"/>
                  <a:pt x="3169" y="2464"/>
                  <a:pt x="3169" y="1585"/>
                </a:cubicBezTo>
                <a:cubicBezTo>
                  <a:pt x="3169" y="707"/>
                  <a:pt x="2463" y="1"/>
                  <a:pt x="15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5"/>
          <p:cNvSpPr/>
          <p:nvPr/>
        </p:nvSpPr>
        <p:spPr>
          <a:xfrm>
            <a:off x="3690726" y="3247739"/>
            <a:ext cx="111846" cy="84208"/>
          </a:xfrm>
          <a:custGeom>
            <a:avLst/>
            <a:gdLst/>
            <a:ahLst/>
            <a:cxnLst/>
            <a:rect l="l" t="t" r="r" b="b"/>
            <a:pathLst>
              <a:path w="2335" h="1758" extrusionOk="0">
                <a:moveTo>
                  <a:pt x="1167" y="1"/>
                </a:moveTo>
                <a:cubicBezTo>
                  <a:pt x="944" y="1"/>
                  <a:pt x="721" y="87"/>
                  <a:pt x="548" y="260"/>
                </a:cubicBezTo>
                <a:cubicBezTo>
                  <a:pt x="1" y="807"/>
                  <a:pt x="390" y="1758"/>
                  <a:pt x="1167" y="1758"/>
                </a:cubicBezTo>
                <a:cubicBezTo>
                  <a:pt x="1945" y="1758"/>
                  <a:pt x="2334" y="807"/>
                  <a:pt x="1787" y="260"/>
                </a:cubicBezTo>
                <a:cubicBezTo>
                  <a:pt x="1614" y="87"/>
                  <a:pt x="1391" y="1"/>
                  <a:pt x="11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5"/>
          <p:cNvSpPr/>
          <p:nvPr/>
        </p:nvSpPr>
        <p:spPr>
          <a:xfrm>
            <a:off x="483611" y="2905591"/>
            <a:ext cx="152514" cy="152514"/>
          </a:xfrm>
          <a:custGeom>
            <a:avLst/>
            <a:gdLst/>
            <a:ahLst/>
            <a:cxnLst/>
            <a:rect l="l" t="t" r="r" b="b"/>
            <a:pathLst>
              <a:path w="3184" h="3184" extrusionOk="0">
                <a:moveTo>
                  <a:pt x="1600" y="0"/>
                </a:moveTo>
                <a:cubicBezTo>
                  <a:pt x="721" y="0"/>
                  <a:pt x="1" y="720"/>
                  <a:pt x="1" y="1599"/>
                </a:cubicBezTo>
                <a:cubicBezTo>
                  <a:pt x="1" y="2477"/>
                  <a:pt x="721" y="3183"/>
                  <a:pt x="1600" y="3183"/>
                </a:cubicBezTo>
                <a:cubicBezTo>
                  <a:pt x="2478" y="3183"/>
                  <a:pt x="3184" y="2477"/>
                  <a:pt x="3184" y="1599"/>
                </a:cubicBezTo>
                <a:cubicBezTo>
                  <a:pt x="3184" y="720"/>
                  <a:pt x="2478" y="0"/>
                  <a:pt x="16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"/>
          <p:cNvSpPr/>
          <p:nvPr/>
        </p:nvSpPr>
        <p:spPr>
          <a:xfrm>
            <a:off x="373250" y="3070462"/>
            <a:ext cx="112517" cy="84208"/>
          </a:xfrm>
          <a:custGeom>
            <a:avLst/>
            <a:gdLst/>
            <a:ahLst/>
            <a:cxnLst/>
            <a:rect l="l" t="t" r="r" b="b"/>
            <a:pathLst>
              <a:path w="2349" h="1758" extrusionOk="0">
                <a:moveTo>
                  <a:pt x="1176" y="0"/>
                </a:moveTo>
                <a:cubicBezTo>
                  <a:pt x="951" y="0"/>
                  <a:pt x="728" y="87"/>
                  <a:pt x="562" y="260"/>
                </a:cubicBezTo>
                <a:cubicBezTo>
                  <a:pt x="1" y="807"/>
                  <a:pt x="404" y="1757"/>
                  <a:pt x="1182" y="1757"/>
                </a:cubicBezTo>
                <a:cubicBezTo>
                  <a:pt x="1959" y="1757"/>
                  <a:pt x="2348" y="807"/>
                  <a:pt x="1801" y="260"/>
                </a:cubicBezTo>
                <a:cubicBezTo>
                  <a:pt x="1628" y="87"/>
                  <a:pt x="1401" y="0"/>
                  <a:pt x="11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5"/>
          <p:cNvSpPr/>
          <p:nvPr/>
        </p:nvSpPr>
        <p:spPr>
          <a:xfrm>
            <a:off x="591959" y="732475"/>
            <a:ext cx="2155117" cy="2382450"/>
          </a:xfrm>
          <a:custGeom>
            <a:avLst/>
            <a:gdLst/>
            <a:ahLst/>
            <a:cxnLst/>
            <a:rect l="l" t="t" r="r" b="b"/>
            <a:pathLst>
              <a:path w="44992" h="49738" extrusionOk="0">
                <a:moveTo>
                  <a:pt x="36920" y="1"/>
                </a:moveTo>
                <a:cubicBezTo>
                  <a:pt x="36688" y="1"/>
                  <a:pt x="36456" y="91"/>
                  <a:pt x="36279" y="275"/>
                </a:cubicBezTo>
                <a:lnTo>
                  <a:pt x="29726" y="6828"/>
                </a:lnTo>
                <a:cubicBezTo>
                  <a:pt x="29546" y="7005"/>
                  <a:pt x="29346" y="7079"/>
                  <a:pt x="29154" y="7079"/>
                </a:cubicBezTo>
                <a:cubicBezTo>
                  <a:pt x="28518" y="7079"/>
                  <a:pt x="27976" y="6263"/>
                  <a:pt x="28574" y="5676"/>
                </a:cubicBezTo>
                <a:lnTo>
                  <a:pt x="29582" y="4654"/>
                </a:lnTo>
                <a:cubicBezTo>
                  <a:pt x="30331" y="3919"/>
                  <a:pt x="30359" y="2724"/>
                  <a:pt x="29654" y="1960"/>
                </a:cubicBezTo>
                <a:cubicBezTo>
                  <a:pt x="29283" y="1568"/>
                  <a:pt x="28788" y="1373"/>
                  <a:pt x="28291" y="1373"/>
                </a:cubicBezTo>
                <a:cubicBezTo>
                  <a:pt x="27805" y="1373"/>
                  <a:pt x="27317" y="1561"/>
                  <a:pt x="26946" y="1932"/>
                </a:cubicBezTo>
                <a:lnTo>
                  <a:pt x="16447" y="12416"/>
                </a:lnTo>
                <a:cubicBezTo>
                  <a:pt x="15698" y="13165"/>
                  <a:pt x="15713" y="14389"/>
                  <a:pt x="16476" y="15138"/>
                </a:cubicBezTo>
                <a:cubicBezTo>
                  <a:pt x="16844" y="15479"/>
                  <a:pt x="17313" y="15648"/>
                  <a:pt x="17783" y="15648"/>
                </a:cubicBezTo>
                <a:cubicBezTo>
                  <a:pt x="18286" y="15648"/>
                  <a:pt x="18789" y="15454"/>
                  <a:pt x="19169" y="15066"/>
                </a:cubicBezTo>
                <a:lnTo>
                  <a:pt x="21013" y="13237"/>
                </a:lnTo>
                <a:cubicBezTo>
                  <a:pt x="21191" y="13055"/>
                  <a:pt x="21392" y="12979"/>
                  <a:pt x="21583" y="12979"/>
                </a:cubicBezTo>
                <a:cubicBezTo>
                  <a:pt x="22211" y="12979"/>
                  <a:pt x="22749" y="13794"/>
                  <a:pt x="22165" y="14389"/>
                </a:cubicBezTo>
                <a:lnTo>
                  <a:pt x="6481" y="30073"/>
                </a:lnTo>
                <a:cubicBezTo>
                  <a:pt x="6135" y="30404"/>
                  <a:pt x="6092" y="30937"/>
                  <a:pt x="6380" y="31312"/>
                </a:cubicBezTo>
                <a:cubicBezTo>
                  <a:pt x="6564" y="31534"/>
                  <a:pt x="6825" y="31646"/>
                  <a:pt x="7086" y="31646"/>
                </a:cubicBezTo>
                <a:cubicBezTo>
                  <a:pt x="7315" y="31646"/>
                  <a:pt x="7544" y="31559"/>
                  <a:pt x="7719" y="31384"/>
                </a:cubicBezTo>
                <a:lnTo>
                  <a:pt x="12717" y="26386"/>
                </a:lnTo>
                <a:cubicBezTo>
                  <a:pt x="12857" y="26238"/>
                  <a:pt x="13044" y="26162"/>
                  <a:pt x="13232" y="26162"/>
                </a:cubicBezTo>
                <a:cubicBezTo>
                  <a:pt x="13391" y="26162"/>
                  <a:pt x="13550" y="26216"/>
                  <a:pt x="13682" y="26329"/>
                </a:cubicBezTo>
                <a:cubicBezTo>
                  <a:pt x="14013" y="26588"/>
                  <a:pt x="14028" y="27063"/>
                  <a:pt x="13740" y="27366"/>
                </a:cubicBezTo>
                <a:lnTo>
                  <a:pt x="1469" y="39622"/>
                </a:lnTo>
                <a:cubicBezTo>
                  <a:pt x="101" y="41004"/>
                  <a:pt x="0" y="43251"/>
                  <a:pt x="1325" y="44677"/>
                </a:cubicBezTo>
                <a:cubicBezTo>
                  <a:pt x="2032" y="45435"/>
                  <a:pt x="2990" y="45817"/>
                  <a:pt x="3953" y="45817"/>
                </a:cubicBezTo>
                <a:cubicBezTo>
                  <a:pt x="4874" y="45817"/>
                  <a:pt x="5799" y="45467"/>
                  <a:pt x="6510" y="44763"/>
                </a:cubicBezTo>
                <a:lnTo>
                  <a:pt x="23979" y="27294"/>
                </a:lnTo>
                <a:cubicBezTo>
                  <a:pt x="24139" y="27126"/>
                  <a:pt x="24355" y="27043"/>
                  <a:pt x="24573" y="27043"/>
                </a:cubicBezTo>
                <a:cubicBezTo>
                  <a:pt x="24749" y="27043"/>
                  <a:pt x="24926" y="27098"/>
                  <a:pt x="25074" y="27207"/>
                </a:cubicBezTo>
                <a:cubicBezTo>
                  <a:pt x="25434" y="27510"/>
                  <a:pt x="25463" y="28057"/>
                  <a:pt x="25132" y="28388"/>
                </a:cubicBezTo>
                <a:lnTo>
                  <a:pt x="19126" y="34394"/>
                </a:lnTo>
                <a:cubicBezTo>
                  <a:pt x="17945" y="35546"/>
                  <a:pt x="17902" y="37418"/>
                  <a:pt x="18996" y="38642"/>
                </a:cubicBezTo>
                <a:cubicBezTo>
                  <a:pt x="19592" y="39282"/>
                  <a:pt x="20397" y="39602"/>
                  <a:pt x="21203" y="39602"/>
                </a:cubicBezTo>
                <a:cubicBezTo>
                  <a:pt x="21978" y="39602"/>
                  <a:pt x="22753" y="39307"/>
                  <a:pt x="23346" y="38714"/>
                </a:cubicBezTo>
                <a:lnTo>
                  <a:pt x="24224" y="37836"/>
                </a:lnTo>
                <a:cubicBezTo>
                  <a:pt x="24383" y="37677"/>
                  <a:pt x="24600" y="37592"/>
                  <a:pt x="24817" y="37592"/>
                </a:cubicBezTo>
                <a:cubicBezTo>
                  <a:pt x="24993" y="37592"/>
                  <a:pt x="25170" y="37648"/>
                  <a:pt x="25319" y="37764"/>
                </a:cubicBezTo>
                <a:cubicBezTo>
                  <a:pt x="25679" y="38066"/>
                  <a:pt x="25708" y="38614"/>
                  <a:pt x="25376" y="38945"/>
                </a:cubicBezTo>
                <a:lnTo>
                  <a:pt x="16706" y="47615"/>
                </a:lnTo>
                <a:cubicBezTo>
                  <a:pt x="16217" y="48090"/>
                  <a:pt x="16188" y="48853"/>
                  <a:pt x="16634" y="49358"/>
                </a:cubicBezTo>
                <a:cubicBezTo>
                  <a:pt x="16874" y="49611"/>
                  <a:pt x="17193" y="49737"/>
                  <a:pt x="17514" y="49737"/>
                </a:cubicBezTo>
                <a:cubicBezTo>
                  <a:pt x="17831" y="49737"/>
                  <a:pt x="18148" y="49615"/>
                  <a:pt x="18391" y="49372"/>
                </a:cubicBezTo>
                <a:lnTo>
                  <a:pt x="43120" y="24644"/>
                </a:lnTo>
                <a:cubicBezTo>
                  <a:pt x="43595" y="24168"/>
                  <a:pt x="43624" y="23419"/>
                  <a:pt x="43192" y="22915"/>
                </a:cubicBezTo>
                <a:cubicBezTo>
                  <a:pt x="42949" y="22658"/>
                  <a:pt x="42623" y="22528"/>
                  <a:pt x="42298" y="22528"/>
                </a:cubicBezTo>
                <a:cubicBezTo>
                  <a:pt x="41986" y="22528"/>
                  <a:pt x="41674" y="22647"/>
                  <a:pt x="41435" y="22887"/>
                </a:cubicBezTo>
                <a:lnTo>
                  <a:pt x="34248" y="30073"/>
                </a:lnTo>
                <a:cubicBezTo>
                  <a:pt x="34091" y="30238"/>
                  <a:pt x="33879" y="30322"/>
                  <a:pt x="33664" y="30322"/>
                </a:cubicBezTo>
                <a:cubicBezTo>
                  <a:pt x="33485" y="30322"/>
                  <a:pt x="33304" y="30263"/>
                  <a:pt x="33153" y="30145"/>
                </a:cubicBezTo>
                <a:cubicBezTo>
                  <a:pt x="32793" y="29857"/>
                  <a:pt x="32765" y="29310"/>
                  <a:pt x="33096" y="28964"/>
                </a:cubicBezTo>
                <a:lnTo>
                  <a:pt x="43768" y="18307"/>
                </a:lnTo>
                <a:cubicBezTo>
                  <a:pt x="44934" y="17155"/>
                  <a:pt x="44992" y="15282"/>
                  <a:pt x="43897" y="14058"/>
                </a:cubicBezTo>
                <a:cubicBezTo>
                  <a:pt x="43299" y="13415"/>
                  <a:pt x="42488" y="13091"/>
                  <a:pt x="41677" y="13091"/>
                </a:cubicBezTo>
                <a:cubicBezTo>
                  <a:pt x="40907" y="13091"/>
                  <a:pt x="40137" y="13383"/>
                  <a:pt x="39548" y="13972"/>
                </a:cubicBezTo>
                <a:lnTo>
                  <a:pt x="28847" y="24672"/>
                </a:lnTo>
                <a:cubicBezTo>
                  <a:pt x="28690" y="24837"/>
                  <a:pt x="28478" y="24921"/>
                  <a:pt x="28263" y="24921"/>
                </a:cubicBezTo>
                <a:cubicBezTo>
                  <a:pt x="28084" y="24921"/>
                  <a:pt x="27903" y="24862"/>
                  <a:pt x="27753" y="24744"/>
                </a:cubicBezTo>
                <a:cubicBezTo>
                  <a:pt x="27393" y="24456"/>
                  <a:pt x="27364" y="23909"/>
                  <a:pt x="27695" y="23578"/>
                </a:cubicBezTo>
                <a:lnTo>
                  <a:pt x="28502" y="22771"/>
                </a:lnTo>
                <a:cubicBezTo>
                  <a:pt x="29884" y="21389"/>
                  <a:pt x="29985" y="19142"/>
                  <a:pt x="28660" y="17716"/>
                </a:cubicBezTo>
                <a:cubicBezTo>
                  <a:pt x="27944" y="16949"/>
                  <a:pt x="26979" y="16563"/>
                  <a:pt x="26015" y="16563"/>
                </a:cubicBezTo>
                <a:cubicBezTo>
                  <a:pt x="25096" y="16563"/>
                  <a:pt x="24178" y="16913"/>
                  <a:pt x="23475" y="17615"/>
                </a:cubicBezTo>
                <a:lnTo>
                  <a:pt x="20552" y="20553"/>
                </a:lnTo>
                <a:cubicBezTo>
                  <a:pt x="20411" y="20694"/>
                  <a:pt x="20223" y="20767"/>
                  <a:pt x="20034" y="20767"/>
                </a:cubicBezTo>
                <a:cubicBezTo>
                  <a:pt x="19876" y="20767"/>
                  <a:pt x="19718" y="20716"/>
                  <a:pt x="19587" y="20611"/>
                </a:cubicBezTo>
                <a:cubicBezTo>
                  <a:pt x="19256" y="20337"/>
                  <a:pt x="19241" y="19862"/>
                  <a:pt x="19529" y="19574"/>
                </a:cubicBezTo>
                <a:lnTo>
                  <a:pt x="37532" y="1572"/>
                </a:lnTo>
                <a:cubicBezTo>
                  <a:pt x="37863" y="1240"/>
                  <a:pt x="37906" y="707"/>
                  <a:pt x="37618" y="333"/>
                </a:cubicBezTo>
                <a:cubicBezTo>
                  <a:pt x="37436" y="113"/>
                  <a:pt x="37178" y="1"/>
                  <a:pt x="369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5"/>
          <p:cNvSpPr/>
          <p:nvPr/>
        </p:nvSpPr>
        <p:spPr>
          <a:xfrm>
            <a:off x="2048202" y="3136756"/>
            <a:ext cx="299471" cy="279880"/>
          </a:xfrm>
          <a:custGeom>
            <a:avLst/>
            <a:gdLst/>
            <a:ahLst/>
            <a:cxnLst/>
            <a:rect l="l" t="t" r="r" b="b"/>
            <a:pathLst>
              <a:path w="6252" h="5843" extrusionOk="0">
                <a:moveTo>
                  <a:pt x="3966" y="1"/>
                </a:moveTo>
                <a:cubicBezTo>
                  <a:pt x="3446" y="1"/>
                  <a:pt x="2926" y="191"/>
                  <a:pt x="2521" y="575"/>
                </a:cubicBezTo>
                <a:lnTo>
                  <a:pt x="822" y="2289"/>
                </a:lnTo>
                <a:cubicBezTo>
                  <a:pt x="1" y="3095"/>
                  <a:pt x="1" y="4420"/>
                  <a:pt x="822" y="5227"/>
                </a:cubicBezTo>
                <a:cubicBezTo>
                  <a:pt x="1225" y="5637"/>
                  <a:pt x="1758" y="5843"/>
                  <a:pt x="2291" y="5843"/>
                </a:cubicBezTo>
                <a:cubicBezTo>
                  <a:pt x="2823" y="5843"/>
                  <a:pt x="3356" y="5637"/>
                  <a:pt x="3760" y="5227"/>
                </a:cubicBezTo>
                <a:lnTo>
                  <a:pt x="5473" y="3527"/>
                </a:lnTo>
                <a:cubicBezTo>
                  <a:pt x="6251" y="2706"/>
                  <a:pt x="6237" y="1410"/>
                  <a:pt x="5445" y="604"/>
                </a:cubicBezTo>
                <a:cubicBezTo>
                  <a:pt x="5036" y="202"/>
                  <a:pt x="4501" y="1"/>
                  <a:pt x="3966" y="1"/>
                </a:cubicBezTo>
                <a:close/>
              </a:path>
            </a:pathLst>
          </a:custGeom>
          <a:solidFill>
            <a:srgbClr val="733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"/>
          <p:cNvSpPr/>
          <p:nvPr/>
        </p:nvSpPr>
        <p:spPr>
          <a:xfrm>
            <a:off x="1855071" y="3420226"/>
            <a:ext cx="199408" cy="199408"/>
          </a:xfrm>
          <a:custGeom>
            <a:avLst/>
            <a:gdLst/>
            <a:ahLst/>
            <a:cxnLst/>
            <a:rect l="l" t="t" r="r" b="b"/>
            <a:pathLst>
              <a:path w="4163" h="4163" extrusionOk="0">
                <a:moveTo>
                  <a:pt x="2088" y="0"/>
                </a:moveTo>
                <a:cubicBezTo>
                  <a:pt x="936" y="0"/>
                  <a:pt x="0" y="922"/>
                  <a:pt x="0" y="2074"/>
                </a:cubicBezTo>
                <a:cubicBezTo>
                  <a:pt x="0" y="3226"/>
                  <a:pt x="936" y="4162"/>
                  <a:pt x="2088" y="4162"/>
                </a:cubicBezTo>
                <a:cubicBezTo>
                  <a:pt x="3226" y="4162"/>
                  <a:pt x="4162" y="3226"/>
                  <a:pt x="4162" y="2074"/>
                </a:cubicBezTo>
                <a:cubicBezTo>
                  <a:pt x="4162" y="922"/>
                  <a:pt x="3226" y="0"/>
                  <a:pt x="2088" y="0"/>
                </a:cubicBezTo>
                <a:close/>
              </a:path>
            </a:pathLst>
          </a:custGeom>
          <a:solidFill>
            <a:srgbClr val="733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"/>
          <p:cNvSpPr/>
          <p:nvPr/>
        </p:nvSpPr>
        <p:spPr>
          <a:xfrm>
            <a:off x="1142421" y="2995595"/>
            <a:ext cx="705040" cy="695077"/>
          </a:xfrm>
          <a:custGeom>
            <a:avLst/>
            <a:gdLst/>
            <a:ahLst/>
            <a:cxnLst/>
            <a:rect l="l" t="t" r="r" b="b"/>
            <a:pathLst>
              <a:path w="14719" h="14511" extrusionOk="0">
                <a:moveTo>
                  <a:pt x="14325" y="0"/>
                </a:moveTo>
                <a:cubicBezTo>
                  <a:pt x="14263" y="0"/>
                  <a:pt x="14200" y="24"/>
                  <a:pt x="14144" y="80"/>
                </a:cubicBezTo>
                <a:lnTo>
                  <a:pt x="174" y="14050"/>
                </a:lnTo>
                <a:cubicBezTo>
                  <a:pt x="1" y="14223"/>
                  <a:pt x="116" y="14511"/>
                  <a:pt x="361" y="14511"/>
                </a:cubicBezTo>
                <a:cubicBezTo>
                  <a:pt x="433" y="14511"/>
                  <a:pt x="490" y="14482"/>
                  <a:pt x="548" y="14439"/>
                </a:cubicBezTo>
                <a:lnTo>
                  <a:pt x="14518" y="469"/>
                </a:lnTo>
                <a:cubicBezTo>
                  <a:pt x="14718" y="269"/>
                  <a:pt x="14532" y="0"/>
                  <a:pt x="1432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5"/>
          <p:cNvSpPr/>
          <p:nvPr/>
        </p:nvSpPr>
        <p:spPr>
          <a:xfrm>
            <a:off x="1024492" y="3682190"/>
            <a:ext cx="807163" cy="805295"/>
          </a:xfrm>
          <a:custGeom>
            <a:avLst/>
            <a:gdLst/>
            <a:ahLst/>
            <a:cxnLst/>
            <a:rect l="l" t="t" r="r" b="b"/>
            <a:pathLst>
              <a:path w="16851" h="16812" extrusionOk="0">
                <a:moveTo>
                  <a:pt x="16562" y="0"/>
                </a:moveTo>
                <a:cubicBezTo>
                  <a:pt x="16494" y="0"/>
                  <a:pt x="16426" y="26"/>
                  <a:pt x="16375" y="76"/>
                </a:cubicBezTo>
                <a:lnTo>
                  <a:pt x="101" y="16350"/>
                </a:lnTo>
                <a:cubicBezTo>
                  <a:pt x="0" y="16451"/>
                  <a:pt x="0" y="16624"/>
                  <a:pt x="101" y="16725"/>
                </a:cubicBezTo>
                <a:cubicBezTo>
                  <a:pt x="158" y="16782"/>
                  <a:pt x="216" y="16811"/>
                  <a:pt x="288" y="16811"/>
                </a:cubicBezTo>
                <a:cubicBezTo>
                  <a:pt x="360" y="16811"/>
                  <a:pt x="432" y="16782"/>
                  <a:pt x="490" y="16725"/>
                </a:cubicBezTo>
                <a:lnTo>
                  <a:pt x="16750" y="465"/>
                </a:lnTo>
                <a:cubicBezTo>
                  <a:pt x="16850" y="364"/>
                  <a:pt x="16850" y="191"/>
                  <a:pt x="16750" y="76"/>
                </a:cubicBezTo>
                <a:cubicBezTo>
                  <a:pt x="16699" y="26"/>
                  <a:pt x="16631" y="0"/>
                  <a:pt x="165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5"/>
          <p:cNvSpPr/>
          <p:nvPr/>
        </p:nvSpPr>
        <p:spPr>
          <a:xfrm>
            <a:off x="919592" y="1502224"/>
            <a:ext cx="420897" cy="415533"/>
          </a:xfrm>
          <a:custGeom>
            <a:avLst/>
            <a:gdLst/>
            <a:ahLst/>
            <a:cxnLst/>
            <a:rect l="l" t="t" r="r" b="b"/>
            <a:pathLst>
              <a:path w="8787" h="8675" extrusionOk="0">
                <a:moveTo>
                  <a:pt x="8491" y="1"/>
                </a:moveTo>
                <a:cubicBezTo>
                  <a:pt x="8423" y="1"/>
                  <a:pt x="8354" y="26"/>
                  <a:pt x="8297" y="76"/>
                </a:cubicBezTo>
                <a:lnTo>
                  <a:pt x="174" y="8214"/>
                </a:lnTo>
                <a:cubicBezTo>
                  <a:pt x="1" y="8386"/>
                  <a:pt x="116" y="8674"/>
                  <a:pt x="361" y="8674"/>
                </a:cubicBezTo>
                <a:cubicBezTo>
                  <a:pt x="433" y="8674"/>
                  <a:pt x="505" y="8646"/>
                  <a:pt x="548" y="8602"/>
                </a:cubicBezTo>
                <a:lnTo>
                  <a:pt x="8685" y="465"/>
                </a:lnTo>
                <a:cubicBezTo>
                  <a:pt x="8786" y="364"/>
                  <a:pt x="8786" y="192"/>
                  <a:pt x="8685" y="76"/>
                </a:cubicBezTo>
                <a:cubicBezTo>
                  <a:pt x="8628" y="26"/>
                  <a:pt x="8559" y="1"/>
                  <a:pt x="8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"/>
          <p:cNvSpPr/>
          <p:nvPr/>
        </p:nvSpPr>
        <p:spPr>
          <a:xfrm>
            <a:off x="3819049" y="2302677"/>
            <a:ext cx="547689" cy="540168"/>
          </a:xfrm>
          <a:custGeom>
            <a:avLst/>
            <a:gdLst/>
            <a:ahLst/>
            <a:cxnLst/>
            <a:rect l="l" t="t" r="r" b="b"/>
            <a:pathLst>
              <a:path w="11434" h="11277" extrusionOk="0">
                <a:moveTo>
                  <a:pt x="11038" y="1"/>
                </a:moveTo>
                <a:cubicBezTo>
                  <a:pt x="10973" y="1"/>
                  <a:pt x="10906" y="26"/>
                  <a:pt x="10845" y="86"/>
                </a:cubicBezTo>
                <a:lnTo>
                  <a:pt x="116" y="10816"/>
                </a:lnTo>
                <a:cubicBezTo>
                  <a:pt x="1" y="10931"/>
                  <a:pt x="1" y="11089"/>
                  <a:pt x="116" y="11205"/>
                </a:cubicBezTo>
                <a:cubicBezTo>
                  <a:pt x="159" y="11248"/>
                  <a:pt x="231" y="11277"/>
                  <a:pt x="303" y="11277"/>
                </a:cubicBezTo>
                <a:cubicBezTo>
                  <a:pt x="375" y="11277"/>
                  <a:pt x="447" y="11248"/>
                  <a:pt x="490" y="11205"/>
                </a:cubicBezTo>
                <a:lnTo>
                  <a:pt x="11234" y="461"/>
                </a:lnTo>
                <a:cubicBezTo>
                  <a:pt x="11433" y="273"/>
                  <a:pt x="11251" y="1"/>
                  <a:pt x="110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/>
          <p:nvPr/>
        </p:nvSpPr>
        <p:spPr>
          <a:xfrm>
            <a:off x="3107836" y="3847684"/>
            <a:ext cx="334965" cy="328642"/>
          </a:xfrm>
          <a:custGeom>
            <a:avLst/>
            <a:gdLst/>
            <a:ahLst/>
            <a:cxnLst/>
            <a:rect l="l" t="t" r="r" b="b"/>
            <a:pathLst>
              <a:path w="6993" h="6861" extrusionOk="0">
                <a:moveTo>
                  <a:pt x="6598" y="0"/>
                </a:moveTo>
                <a:cubicBezTo>
                  <a:pt x="6533" y="0"/>
                  <a:pt x="6467" y="27"/>
                  <a:pt x="6409" y="92"/>
                </a:cubicBezTo>
                <a:lnTo>
                  <a:pt x="101" y="6400"/>
                </a:lnTo>
                <a:cubicBezTo>
                  <a:pt x="0" y="6501"/>
                  <a:pt x="0" y="6674"/>
                  <a:pt x="101" y="6774"/>
                </a:cubicBezTo>
                <a:cubicBezTo>
                  <a:pt x="151" y="6832"/>
                  <a:pt x="220" y="6861"/>
                  <a:pt x="290" y="6861"/>
                </a:cubicBezTo>
                <a:cubicBezTo>
                  <a:pt x="360" y="6861"/>
                  <a:pt x="432" y="6832"/>
                  <a:pt x="490" y="6774"/>
                </a:cubicBezTo>
                <a:lnTo>
                  <a:pt x="6784" y="481"/>
                </a:lnTo>
                <a:cubicBezTo>
                  <a:pt x="6993" y="283"/>
                  <a:pt x="6807" y="0"/>
                  <a:pt x="65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/>
          <p:nvPr/>
        </p:nvSpPr>
        <p:spPr>
          <a:xfrm>
            <a:off x="3283724" y="736499"/>
            <a:ext cx="66294" cy="66102"/>
          </a:xfrm>
          <a:custGeom>
            <a:avLst/>
            <a:gdLst/>
            <a:ahLst/>
            <a:cxnLst/>
            <a:rect l="l" t="t" r="r" b="b"/>
            <a:pathLst>
              <a:path w="1384" h="1380" extrusionOk="0">
                <a:moveTo>
                  <a:pt x="692" y="0"/>
                </a:moveTo>
                <a:cubicBezTo>
                  <a:pt x="516" y="0"/>
                  <a:pt x="339" y="69"/>
                  <a:pt x="202" y="206"/>
                </a:cubicBezTo>
                <a:cubicBezTo>
                  <a:pt x="73" y="335"/>
                  <a:pt x="1" y="508"/>
                  <a:pt x="1" y="695"/>
                </a:cubicBezTo>
                <a:cubicBezTo>
                  <a:pt x="1" y="883"/>
                  <a:pt x="73" y="1055"/>
                  <a:pt x="217" y="1185"/>
                </a:cubicBezTo>
                <a:cubicBezTo>
                  <a:pt x="354" y="1315"/>
                  <a:pt x="526" y="1379"/>
                  <a:pt x="699" y="1379"/>
                </a:cubicBezTo>
                <a:cubicBezTo>
                  <a:pt x="872" y="1379"/>
                  <a:pt x="1045" y="1315"/>
                  <a:pt x="1182" y="1185"/>
                </a:cubicBezTo>
                <a:cubicBezTo>
                  <a:pt x="1311" y="1055"/>
                  <a:pt x="1383" y="883"/>
                  <a:pt x="1383" y="695"/>
                </a:cubicBezTo>
                <a:cubicBezTo>
                  <a:pt x="1383" y="508"/>
                  <a:pt x="1311" y="335"/>
                  <a:pt x="1182" y="206"/>
                </a:cubicBezTo>
                <a:cubicBezTo>
                  <a:pt x="1045" y="69"/>
                  <a:pt x="868" y="0"/>
                  <a:pt x="6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/>
          <p:nvPr/>
        </p:nvSpPr>
        <p:spPr>
          <a:xfrm>
            <a:off x="2836725" y="1173344"/>
            <a:ext cx="88328" cy="65910"/>
          </a:xfrm>
          <a:custGeom>
            <a:avLst/>
            <a:gdLst/>
            <a:ahLst/>
            <a:cxnLst/>
            <a:rect l="l" t="t" r="r" b="b"/>
            <a:pathLst>
              <a:path w="1844" h="1376" extrusionOk="0">
                <a:moveTo>
                  <a:pt x="922" y="1"/>
                </a:moveTo>
                <a:cubicBezTo>
                  <a:pt x="303" y="1"/>
                  <a:pt x="0" y="735"/>
                  <a:pt x="432" y="1182"/>
                </a:cubicBezTo>
                <a:cubicBezTo>
                  <a:pt x="569" y="1311"/>
                  <a:pt x="746" y="1376"/>
                  <a:pt x="922" y="1376"/>
                </a:cubicBezTo>
                <a:cubicBezTo>
                  <a:pt x="1098" y="1376"/>
                  <a:pt x="1275" y="1311"/>
                  <a:pt x="1412" y="1182"/>
                </a:cubicBezTo>
                <a:cubicBezTo>
                  <a:pt x="1844" y="735"/>
                  <a:pt x="1527" y="1"/>
                  <a:pt x="9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"/>
          <p:cNvSpPr/>
          <p:nvPr/>
        </p:nvSpPr>
        <p:spPr>
          <a:xfrm>
            <a:off x="2945696" y="1064372"/>
            <a:ext cx="88376" cy="65719"/>
          </a:xfrm>
          <a:custGeom>
            <a:avLst/>
            <a:gdLst/>
            <a:ahLst/>
            <a:cxnLst/>
            <a:rect l="l" t="t" r="r" b="b"/>
            <a:pathLst>
              <a:path w="1845" h="1372" extrusionOk="0">
                <a:moveTo>
                  <a:pt x="922" y="0"/>
                </a:moveTo>
                <a:cubicBezTo>
                  <a:pt x="303" y="0"/>
                  <a:pt x="1" y="735"/>
                  <a:pt x="433" y="1167"/>
                </a:cubicBezTo>
                <a:cubicBezTo>
                  <a:pt x="570" y="1303"/>
                  <a:pt x="746" y="1372"/>
                  <a:pt x="922" y="1372"/>
                </a:cubicBezTo>
                <a:cubicBezTo>
                  <a:pt x="1099" y="1372"/>
                  <a:pt x="1275" y="1303"/>
                  <a:pt x="1412" y="1167"/>
                </a:cubicBezTo>
                <a:cubicBezTo>
                  <a:pt x="1844" y="735"/>
                  <a:pt x="1527" y="0"/>
                  <a:pt x="9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"/>
          <p:cNvSpPr/>
          <p:nvPr/>
        </p:nvSpPr>
        <p:spPr>
          <a:xfrm>
            <a:off x="3050549" y="954490"/>
            <a:ext cx="84208" cy="67539"/>
          </a:xfrm>
          <a:custGeom>
            <a:avLst/>
            <a:gdLst/>
            <a:ahLst/>
            <a:cxnLst/>
            <a:rect l="l" t="t" r="r" b="b"/>
            <a:pathLst>
              <a:path w="1758" h="1410" extrusionOk="0">
                <a:moveTo>
                  <a:pt x="1009" y="1"/>
                </a:moveTo>
                <a:cubicBezTo>
                  <a:pt x="833" y="1"/>
                  <a:pt x="656" y="69"/>
                  <a:pt x="519" y="206"/>
                </a:cubicBezTo>
                <a:cubicBezTo>
                  <a:pt x="1" y="702"/>
                  <a:pt x="471" y="1410"/>
                  <a:pt x="1011" y="1410"/>
                </a:cubicBezTo>
                <a:cubicBezTo>
                  <a:pt x="1175" y="1410"/>
                  <a:pt x="1347" y="1344"/>
                  <a:pt x="1499" y="1185"/>
                </a:cubicBezTo>
                <a:cubicBezTo>
                  <a:pt x="1758" y="911"/>
                  <a:pt x="1758" y="479"/>
                  <a:pt x="1499" y="206"/>
                </a:cubicBezTo>
                <a:cubicBezTo>
                  <a:pt x="1362" y="69"/>
                  <a:pt x="1185" y="1"/>
                  <a:pt x="1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5"/>
          <p:cNvSpPr/>
          <p:nvPr/>
        </p:nvSpPr>
        <p:spPr>
          <a:xfrm>
            <a:off x="3163687" y="845662"/>
            <a:ext cx="88376" cy="66437"/>
          </a:xfrm>
          <a:custGeom>
            <a:avLst/>
            <a:gdLst/>
            <a:ahLst/>
            <a:cxnLst/>
            <a:rect l="l" t="t" r="r" b="b"/>
            <a:pathLst>
              <a:path w="1845" h="1387" extrusionOk="0">
                <a:moveTo>
                  <a:pt x="923" y="1"/>
                </a:moveTo>
                <a:cubicBezTo>
                  <a:pt x="303" y="1"/>
                  <a:pt x="1" y="750"/>
                  <a:pt x="433" y="1182"/>
                </a:cubicBezTo>
                <a:cubicBezTo>
                  <a:pt x="570" y="1318"/>
                  <a:pt x="746" y="1387"/>
                  <a:pt x="923" y="1387"/>
                </a:cubicBezTo>
                <a:cubicBezTo>
                  <a:pt x="1099" y="1387"/>
                  <a:pt x="1275" y="1318"/>
                  <a:pt x="1412" y="1182"/>
                </a:cubicBezTo>
                <a:cubicBezTo>
                  <a:pt x="1844" y="750"/>
                  <a:pt x="1542" y="1"/>
                  <a:pt x="9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"/>
          <p:cNvSpPr/>
          <p:nvPr/>
        </p:nvSpPr>
        <p:spPr>
          <a:xfrm>
            <a:off x="2735321" y="1282364"/>
            <a:ext cx="80041" cy="65910"/>
          </a:xfrm>
          <a:custGeom>
            <a:avLst/>
            <a:gdLst/>
            <a:ahLst/>
            <a:cxnLst/>
            <a:rect l="l" t="t" r="r" b="b"/>
            <a:pathLst>
              <a:path w="1671" h="1376" extrusionOk="0">
                <a:moveTo>
                  <a:pt x="763" y="0"/>
                </a:moveTo>
                <a:cubicBezTo>
                  <a:pt x="576" y="0"/>
                  <a:pt x="403" y="72"/>
                  <a:pt x="274" y="202"/>
                </a:cubicBezTo>
                <a:cubicBezTo>
                  <a:pt x="0" y="475"/>
                  <a:pt x="0" y="907"/>
                  <a:pt x="274" y="1181"/>
                </a:cubicBezTo>
                <a:cubicBezTo>
                  <a:pt x="411" y="1311"/>
                  <a:pt x="583" y="1376"/>
                  <a:pt x="758" y="1376"/>
                </a:cubicBezTo>
                <a:cubicBezTo>
                  <a:pt x="933" y="1376"/>
                  <a:pt x="1109" y="1311"/>
                  <a:pt x="1253" y="1181"/>
                </a:cubicBezTo>
                <a:cubicBezTo>
                  <a:pt x="1671" y="749"/>
                  <a:pt x="1368" y="0"/>
                  <a:pt x="7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"/>
          <p:cNvSpPr/>
          <p:nvPr/>
        </p:nvSpPr>
        <p:spPr>
          <a:xfrm>
            <a:off x="2729095" y="1099387"/>
            <a:ext cx="679653" cy="673474"/>
          </a:xfrm>
          <a:custGeom>
            <a:avLst/>
            <a:gdLst/>
            <a:ahLst/>
            <a:cxnLst/>
            <a:rect l="l" t="t" r="r" b="b"/>
            <a:pathLst>
              <a:path w="14189" h="14060" extrusionOk="0">
                <a:moveTo>
                  <a:pt x="13792" y="1"/>
                </a:moveTo>
                <a:cubicBezTo>
                  <a:pt x="13725" y="1"/>
                  <a:pt x="13655" y="31"/>
                  <a:pt x="13596" y="104"/>
                </a:cubicBezTo>
                <a:lnTo>
                  <a:pt x="101" y="13599"/>
                </a:lnTo>
                <a:cubicBezTo>
                  <a:pt x="0" y="13700"/>
                  <a:pt x="0" y="13873"/>
                  <a:pt x="101" y="13974"/>
                </a:cubicBezTo>
                <a:cubicBezTo>
                  <a:pt x="145" y="14017"/>
                  <a:pt x="217" y="14046"/>
                  <a:pt x="289" y="14060"/>
                </a:cubicBezTo>
                <a:cubicBezTo>
                  <a:pt x="361" y="14060"/>
                  <a:pt x="433" y="14031"/>
                  <a:pt x="476" y="13974"/>
                </a:cubicBezTo>
                <a:lnTo>
                  <a:pt x="13970" y="479"/>
                </a:lnTo>
                <a:cubicBezTo>
                  <a:pt x="14189" y="293"/>
                  <a:pt x="14002" y="1"/>
                  <a:pt x="137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>
            <a:off x="1331433" y="3209803"/>
            <a:ext cx="586440" cy="571878"/>
          </a:xfrm>
          <a:custGeom>
            <a:avLst/>
            <a:gdLst/>
            <a:ahLst/>
            <a:cxnLst/>
            <a:rect l="l" t="t" r="r" b="b"/>
            <a:pathLst>
              <a:path w="12243" h="11939" extrusionOk="0">
                <a:moveTo>
                  <a:pt x="10622" y="0"/>
                </a:moveTo>
                <a:cubicBezTo>
                  <a:pt x="10244" y="0"/>
                  <a:pt x="9866" y="145"/>
                  <a:pt x="9578" y="433"/>
                </a:cubicBezTo>
                <a:lnTo>
                  <a:pt x="548" y="9448"/>
                </a:lnTo>
                <a:cubicBezTo>
                  <a:pt x="1" y="10039"/>
                  <a:pt x="15" y="10946"/>
                  <a:pt x="577" y="11508"/>
                </a:cubicBezTo>
                <a:cubicBezTo>
                  <a:pt x="863" y="11794"/>
                  <a:pt x="1243" y="11938"/>
                  <a:pt x="1623" y="11938"/>
                </a:cubicBezTo>
                <a:cubicBezTo>
                  <a:pt x="1989" y="11938"/>
                  <a:pt x="2354" y="11805"/>
                  <a:pt x="2637" y="11537"/>
                </a:cubicBezTo>
                <a:lnTo>
                  <a:pt x="11667" y="2521"/>
                </a:lnTo>
                <a:cubicBezTo>
                  <a:pt x="12243" y="1945"/>
                  <a:pt x="12243" y="1009"/>
                  <a:pt x="11667" y="433"/>
                </a:cubicBezTo>
                <a:cubicBezTo>
                  <a:pt x="11379" y="145"/>
                  <a:pt x="11001" y="0"/>
                  <a:pt x="10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"/>
          <p:cNvSpPr/>
          <p:nvPr/>
        </p:nvSpPr>
        <p:spPr>
          <a:xfrm>
            <a:off x="3951492" y="1011922"/>
            <a:ext cx="152514" cy="151795"/>
          </a:xfrm>
          <a:custGeom>
            <a:avLst/>
            <a:gdLst/>
            <a:ahLst/>
            <a:cxnLst/>
            <a:rect l="l" t="t" r="r" b="b"/>
            <a:pathLst>
              <a:path w="3184" h="3169" extrusionOk="0">
                <a:moveTo>
                  <a:pt x="1585" y="1"/>
                </a:moveTo>
                <a:cubicBezTo>
                  <a:pt x="721" y="1"/>
                  <a:pt x="1" y="706"/>
                  <a:pt x="1" y="1585"/>
                </a:cubicBezTo>
                <a:cubicBezTo>
                  <a:pt x="1" y="2463"/>
                  <a:pt x="721" y="3169"/>
                  <a:pt x="1585" y="3169"/>
                </a:cubicBezTo>
                <a:cubicBezTo>
                  <a:pt x="2464" y="3169"/>
                  <a:pt x="3184" y="2463"/>
                  <a:pt x="3184" y="1585"/>
                </a:cubicBezTo>
                <a:cubicBezTo>
                  <a:pt x="3184" y="706"/>
                  <a:pt x="2464" y="1"/>
                  <a:pt x="158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"/>
          <p:cNvSpPr/>
          <p:nvPr/>
        </p:nvSpPr>
        <p:spPr>
          <a:xfrm>
            <a:off x="4101896" y="915356"/>
            <a:ext cx="112517" cy="84208"/>
          </a:xfrm>
          <a:custGeom>
            <a:avLst/>
            <a:gdLst/>
            <a:ahLst/>
            <a:cxnLst/>
            <a:rect l="l" t="t" r="r" b="b"/>
            <a:pathLst>
              <a:path w="2349" h="1758" extrusionOk="0">
                <a:moveTo>
                  <a:pt x="1182" y="0"/>
                </a:moveTo>
                <a:cubicBezTo>
                  <a:pt x="389" y="0"/>
                  <a:pt x="1" y="951"/>
                  <a:pt x="562" y="1498"/>
                </a:cubicBezTo>
                <a:cubicBezTo>
                  <a:pt x="728" y="1671"/>
                  <a:pt x="951" y="1757"/>
                  <a:pt x="1176" y="1757"/>
                </a:cubicBezTo>
                <a:cubicBezTo>
                  <a:pt x="1401" y="1757"/>
                  <a:pt x="1628" y="1671"/>
                  <a:pt x="1801" y="1498"/>
                </a:cubicBezTo>
                <a:cubicBezTo>
                  <a:pt x="2348" y="951"/>
                  <a:pt x="1959" y="0"/>
                  <a:pt x="118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"/>
          <p:cNvSpPr/>
          <p:nvPr/>
        </p:nvSpPr>
        <p:spPr>
          <a:xfrm>
            <a:off x="3725933" y="2045312"/>
            <a:ext cx="156872" cy="113858"/>
          </a:xfrm>
          <a:custGeom>
            <a:avLst/>
            <a:gdLst/>
            <a:ahLst/>
            <a:cxnLst/>
            <a:rect l="l" t="t" r="r" b="b"/>
            <a:pathLst>
              <a:path w="3275" h="2377" extrusionOk="0">
                <a:moveTo>
                  <a:pt x="1657" y="1"/>
                </a:moveTo>
                <a:cubicBezTo>
                  <a:pt x="346" y="1"/>
                  <a:pt x="0" y="1787"/>
                  <a:pt x="1196" y="2276"/>
                </a:cubicBezTo>
                <a:cubicBezTo>
                  <a:pt x="1360" y="2345"/>
                  <a:pt x="1520" y="2377"/>
                  <a:pt x="1673" y="2377"/>
                </a:cubicBezTo>
                <a:cubicBezTo>
                  <a:pt x="2632" y="2377"/>
                  <a:pt x="3275" y="1142"/>
                  <a:pt x="2492" y="346"/>
                </a:cubicBezTo>
                <a:cubicBezTo>
                  <a:pt x="2262" y="116"/>
                  <a:pt x="1959" y="1"/>
                  <a:pt x="1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"/>
          <p:cNvSpPr/>
          <p:nvPr/>
        </p:nvSpPr>
        <p:spPr>
          <a:xfrm>
            <a:off x="3833754" y="1937681"/>
            <a:ext cx="156825" cy="113619"/>
          </a:xfrm>
          <a:custGeom>
            <a:avLst/>
            <a:gdLst/>
            <a:ahLst/>
            <a:cxnLst/>
            <a:rect l="l" t="t" r="r" b="b"/>
            <a:pathLst>
              <a:path w="3274" h="2372" extrusionOk="0">
                <a:moveTo>
                  <a:pt x="1637" y="1"/>
                </a:moveTo>
                <a:cubicBezTo>
                  <a:pt x="353" y="1"/>
                  <a:pt x="1" y="1775"/>
                  <a:pt x="1192" y="2277"/>
                </a:cubicBezTo>
                <a:cubicBezTo>
                  <a:pt x="1352" y="2342"/>
                  <a:pt x="1508" y="2372"/>
                  <a:pt x="1658" y="2372"/>
                </a:cubicBezTo>
                <a:cubicBezTo>
                  <a:pt x="2623" y="2372"/>
                  <a:pt x="3273" y="1132"/>
                  <a:pt x="2488" y="347"/>
                </a:cubicBezTo>
                <a:cubicBezTo>
                  <a:pt x="2257" y="116"/>
                  <a:pt x="1955" y="1"/>
                  <a:pt x="1652" y="1"/>
                </a:cubicBezTo>
                <a:cubicBezTo>
                  <a:pt x="1647" y="1"/>
                  <a:pt x="1642" y="1"/>
                  <a:pt x="16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"/>
          <p:cNvSpPr/>
          <p:nvPr/>
        </p:nvSpPr>
        <p:spPr>
          <a:xfrm>
            <a:off x="3963946" y="1829715"/>
            <a:ext cx="132491" cy="113571"/>
          </a:xfrm>
          <a:custGeom>
            <a:avLst/>
            <a:gdLst/>
            <a:ahLst/>
            <a:cxnLst/>
            <a:rect l="l" t="t" r="r" b="b"/>
            <a:pathLst>
              <a:path w="2766" h="2371" extrusionOk="0">
                <a:moveTo>
                  <a:pt x="1182" y="1"/>
                </a:moveTo>
                <a:cubicBezTo>
                  <a:pt x="577" y="1"/>
                  <a:pt x="0" y="471"/>
                  <a:pt x="0" y="1189"/>
                </a:cubicBezTo>
                <a:cubicBezTo>
                  <a:pt x="0" y="1837"/>
                  <a:pt x="533" y="2370"/>
                  <a:pt x="1181" y="2370"/>
                </a:cubicBezTo>
                <a:cubicBezTo>
                  <a:pt x="2232" y="2370"/>
                  <a:pt x="2765" y="1089"/>
                  <a:pt x="2016" y="354"/>
                </a:cubicBezTo>
                <a:cubicBezTo>
                  <a:pt x="1773" y="110"/>
                  <a:pt x="1474" y="1"/>
                  <a:pt x="11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5"/>
          <p:cNvSpPr/>
          <p:nvPr/>
        </p:nvSpPr>
        <p:spPr>
          <a:xfrm>
            <a:off x="3482842" y="2946641"/>
            <a:ext cx="256600" cy="232171"/>
          </a:xfrm>
          <a:custGeom>
            <a:avLst/>
            <a:gdLst/>
            <a:ahLst/>
            <a:cxnLst/>
            <a:rect l="l" t="t" r="r" b="b"/>
            <a:pathLst>
              <a:path w="5357" h="4847" extrusionOk="0">
                <a:moveTo>
                  <a:pt x="4452" y="1"/>
                </a:moveTo>
                <a:cubicBezTo>
                  <a:pt x="4304" y="1"/>
                  <a:pt x="4150" y="58"/>
                  <a:pt x="4010" y="195"/>
                </a:cubicBezTo>
                <a:lnTo>
                  <a:pt x="452" y="3766"/>
                </a:lnTo>
                <a:cubicBezTo>
                  <a:pt x="1" y="4218"/>
                  <a:pt x="417" y="4846"/>
                  <a:pt x="902" y="4846"/>
                </a:cubicBezTo>
                <a:cubicBezTo>
                  <a:pt x="1051" y="4846"/>
                  <a:pt x="1206" y="4787"/>
                  <a:pt x="1345" y="4645"/>
                </a:cubicBezTo>
                <a:lnTo>
                  <a:pt x="4903" y="1087"/>
                </a:lnTo>
                <a:cubicBezTo>
                  <a:pt x="5357" y="633"/>
                  <a:pt x="4942" y="1"/>
                  <a:pt x="4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"/>
          <p:cNvSpPr/>
          <p:nvPr/>
        </p:nvSpPr>
        <p:spPr>
          <a:xfrm>
            <a:off x="1571506" y="2414762"/>
            <a:ext cx="122193" cy="91441"/>
          </a:xfrm>
          <a:custGeom>
            <a:avLst/>
            <a:gdLst/>
            <a:ahLst/>
            <a:cxnLst/>
            <a:rect l="l" t="t" r="r" b="b"/>
            <a:pathLst>
              <a:path w="2551" h="1909" extrusionOk="0">
                <a:moveTo>
                  <a:pt x="1270" y="0"/>
                </a:moveTo>
                <a:cubicBezTo>
                  <a:pt x="1027" y="0"/>
                  <a:pt x="786" y="94"/>
                  <a:pt x="606" y="281"/>
                </a:cubicBezTo>
                <a:cubicBezTo>
                  <a:pt x="1" y="871"/>
                  <a:pt x="419" y="1908"/>
                  <a:pt x="1268" y="1908"/>
                </a:cubicBezTo>
                <a:cubicBezTo>
                  <a:pt x="2118" y="1908"/>
                  <a:pt x="2550" y="871"/>
                  <a:pt x="1945" y="281"/>
                </a:cubicBezTo>
                <a:cubicBezTo>
                  <a:pt x="1758" y="94"/>
                  <a:pt x="1513" y="0"/>
                  <a:pt x="12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"/>
          <p:cNvSpPr/>
          <p:nvPr/>
        </p:nvSpPr>
        <p:spPr>
          <a:xfrm>
            <a:off x="1678465" y="2235713"/>
            <a:ext cx="204246" cy="152514"/>
          </a:xfrm>
          <a:custGeom>
            <a:avLst/>
            <a:gdLst/>
            <a:ahLst/>
            <a:cxnLst/>
            <a:rect l="l" t="t" r="r" b="b"/>
            <a:pathLst>
              <a:path w="4264" h="3184" extrusionOk="0">
                <a:moveTo>
                  <a:pt x="2132" y="1"/>
                </a:moveTo>
                <a:cubicBezTo>
                  <a:pt x="1725" y="1"/>
                  <a:pt x="1318" y="159"/>
                  <a:pt x="1008" y="476"/>
                </a:cubicBezTo>
                <a:cubicBezTo>
                  <a:pt x="0" y="1470"/>
                  <a:pt x="720" y="3184"/>
                  <a:pt x="2132" y="3184"/>
                </a:cubicBezTo>
                <a:cubicBezTo>
                  <a:pt x="3558" y="3184"/>
                  <a:pt x="4263" y="1470"/>
                  <a:pt x="3255" y="476"/>
                </a:cubicBezTo>
                <a:cubicBezTo>
                  <a:pt x="2945" y="159"/>
                  <a:pt x="2539" y="1"/>
                  <a:pt x="21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785090" y="2632371"/>
            <a:ext cx="144227" cy="113571"/>
          </a:xfrm>
          <a:custGeom>
            <a:avLst/>
            <a:gdLst/>
            <a:ahLst/>
            <a:cxnLst/>
            <a:rect l="l" t="t" r="r" b="b"/>
            <a:pathLst>
              <a:path w="3011" h="2371" extrusionOk="0">
                <a:moveTo>
                  <a:pt x="1426" y="1"/>
                </a:moveTo>
                <a:cubicBezTo>
                  <a:pt x="577" y="1"/>
                  <a:pt x="1" y="865"/>
                  <a:pt x="332" y="1643"/>
                </a:cubicBezTo>
                <a:cubicBezTo>
                  <a:pt x="523" y="2111"/>
                  <a:pt x="970" y="2371"/>
                  <a:pt x="1424" y="2371"/>
                </a:cubicBezTo>
                <a:cubicBezTo>
                  <a:pt x="1724" y="2371"/>
                  <a:pt x="2027" y="2258"/>
                  <a:pt x="2262" y="2017"/>
                </a:cubicBezTo>
                <a:cubicBezTo>
                  <a:pt x="3011" y="1268"/>
                  <a:pt x="2478" y="1"/>
                  <a:pt x="14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903738" y="2513723"/>
            <a:ext cx="143556" cy="113571"/>
          </a:xfrm>
          <a:custGeom>
            <a:avLst/>
            <a:gdLst/>
            <a:ahLst/>
            <a:cxnLst/>
            <a:rect l="l" t="t" r="r" b="b"/>
            <a:pathLst>
              <a:path w="2997" h="2371" extrusionOk="0">
                <a:moveTo>
                  <a:pt x="1412" y="1"/>
                </a:moveTo>
                <a:cubicBezTo>
                  <a:pt x="577" y="1"/>
                  <a:pt x="1" y="865"/>
                  <a:pt x="332" y="1643"/>
                </a:cubicBezTo>
                <a:cubicBezTo>
                  <a:pt x="523" y="2111"/>
                  <a:pt x="965" y="2371"/>
                  <a:pt x="1418" y="2371"/>
                </a:cubicBezTo>
                <a:cubicBezTo>
                  <a:pt x="1717" y="2371"/>
                  <a:pt x="2021" y="2258"/>
                  <a:pt x="2262" y="2017"/>
                </a:cubicBezTo>
                <a:cubicBezTo>
                  <a:pt x="2996" y="1268"/>
                  <a:pt x="2463" y="1"/>
                  <a:pt x="14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/>
          <p:nvPr/>
        </p:nvSpPr>
        <p:spPr>
          <a:xfrm>
            <a:off x="1010697" y="2395076"/>
            <a:ext cx="157543" cy="113858"/>
          </a:xfrm>
          <a:custGeom>
            <a:avLst/>
            <a:gdLst/>
            <a:ahLst/>
            <a:cxnLst/>
            <a:rect l="l" t="t" r="r" b="b"/>
            <a:pathLst>
              <a:path w="3289" h="2377" extrusionOk="0">
                <a:moveTo>
                  <a:pt x="1671" y="1"/>
                </a:moveTo>
                <a:cubicBezTo>
                  <a:pt x="360" y="1"/>
                  <a:pt x="0" y="1787"/>
                  <a:pt x="1210" y="2276"/>
                </a:cubicBezTo>
                <a:cubicBezTo>
                  <a:pt x="1374" y="2345"/>
                  <a:pt x="1534" y="2377"/>
                  <a:pt x="1687" y="2377"/>
                </a:cubicBezTo>
                <a:cubicBezTo>
                  <a:pt x="2646" y="2377"/>
                  <a:pt x="3289" y="1142"/>
                  <a:pt x="2506" y="346"/>
                </a:cubicBezTo>
                <a:cubicBezTo>
                  <a:pt x="2276" y="130"/>
                  <a:pt x="1973" y="1"/>
                  <a:pt x="16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"/>
          <p:cNvSpPr txBox="1">
            <a:spLocks noGrp="1"/>
          </p:cNvSpPr>
          <p:nvPr>
            <p:ph type="subTitle" idx="1"/>
          </p:nvPr>
        </p:nvSpPr>
        <p:spPr>
          <a:xfrm>
            <a:off x="713225" y="1718200"/>
            <a:ext cx="4383600" cy="22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43836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7"/>
          <p:cNvSpPr/>
          <p:nvPr/>
        </p:nvSpPr>
        <p:spPr>
          <a:xfrm>
            <a:off x="5197725" y="1846301"/>
            <a:ext cx="1315996" cy="1234764"/>
          </a:xfrm>
          <a:custGeom>
            <a:avLst/>
            <a:gdLst/>
            <a:ahLst/>
            <a:cxnLst/>
            <a:rect l="l" t="t" r="r" b="b"/>
            <a:pathLst>
              <a:path w="18015" h="16903" extrusionOk="0">
                <a:moveTo>
                  <a:pt x="13114" y="0"/>
                </a:moveTo>
                <a:cubicBezTo>
                  <a:pt x="12082" y="0"/>
                  <a:pt x="11038" y="385"/>
                  <a:pt x="10215" y="1204"/>
                </a:cubicBezTo>
                <a:lnTo>
                  <a:pt x="10215" y="1193"/>
                </a:lnTo>
                <a:cubicBezTo>
                  <a:pt x="9384" y="2012"/>
                  <a:pt x="8952" y="3149"/>
                  <a:pt x="9009" y="4320"/>
                </a:cubicBezTo>
                <a:cubicBezTo>
                  <a:pt x="9020" y="4480"/>
                  <a:pt x="9032" y="4628"/>
                  <a:pt x="9054" y="4787"/>
                </a:cubicBezTo>
                <a:cubicBezTo>
                  <a:pt x="9066" y="4832"/>
                  <a:pt x="9077" y="4889"/>
                  <a:pt x="9089" y="4935"/>
                </a:cubicBezTo>
                <a:cubicBezTo>
                  <a:pt x="9423" y="6986"/>
                  <a:pt x="7823" y="8787"/>
                  <a:pt x="5829" y="8787"/>
                </a:cubicBezTo>
                <a:cubicBezTo>
                  <a:pt x="5655" y="8787"/>
                  <a:pt x="5479" y="8773"/>
                  <a:pt x="5301" y="8745"/>
                </a:cubicBezTo>
                <a:cubicBezTo>
                  <a:pt x="5244" y="8733"/>
                  <a:pt x="5187" y="8722"/>
                  <a:pt x="5131" y="8711"/>
                </a:cubicBezTo>
                <a:cubicBezTo>
                  <a:pt x="4971" y="8688"/>
                  <a:pt x="4823" y="8677"/>
                  <a:pt x="4676" y="8665"/>
                </a:cubicBezTo>
                <a:cubicBezTo>
                  <a:pt x="4602" y="8661"/>
                  <a:pt x="4529" y="8659"/>
                  <a:pt x="4456" y="8659"/>
                </a:cubicBezTo>
                <a:cubicBezTo>
                  <a:pt x="2835" y="8659"/>
                  <a:pt x="1359" y="9619"/>
                  <a:pt x="695" y="11111"/>
                </a:cubicBezTo>
                <a:cubicBezTo>
                  <a:pt x="1" y="12669"/>
                  <a:pt x="342" y="14489"/>
                  <a:pt x="1548" y="15694"/>
                </a:cubicBezTo>
                <a:cubicBezTo>
                  <a:pt x="2338" y="16484"/>
                  <a:pt x="3396" y="16903"/>
                  <a:pt x="4470" y="16903"/>
                </a:cubicBezTo>
                <a:cubicBezTo>
                  <a:pt x="5035" y="16903"/>
                  <a:pt x="5605" y="16787"/>
                  <a:pt x="6143" y="16547"/>
                </a:cubicBezTo>
                <a:cubicBezTo>
                  <a:pt x="7701" y="15853"/>
                  <a:pt x="8668" y="14272"/>
                  <a:pt x="8577" y="12578"/>
                </a:cubicBezTo>
                <a:cubicBezTo>
                  <a:pt x="8577" y="12430"/>
                  <a:pt x="8554" y="12293"/>
                  <a:pt x="8531" y="12146"/>
                </a:cubicBezTo>
                <a:cubicBezTo>
                  <a:pt x="8520" y="12077"/>
                  <a:pt x="8509" y="12009"/>
                  <a:pt x="8497" y="11929"/>
                </a:cubicBezTo>
                <a:cubicBezTo>
                  <a:pt x="8193" y="9886"/>
                  <a:pt x="9781" y="8114"/>
                  <a:pt x="11767" y="8114"/>
                </a:cubicBezTo>
                <a:cubicBezTo>
                  <a:pt x="11937" y="8114"/>
                  <a:pt x="12110" y="8127"/>
                  <a:pt x="12285" y="8153"/>
                </a:cubicBezTo>
                <a:cubicBezTo>
                  <a:pt x="12341" y="8165"/>
                  <a:pt x="12410" y="8176"/>
                  <a:pt x="12478" y="8199"/>
                </a:cubicBezTo>
                <a:cubicBezTo>
                  <a:pt x="12626" y="8222"/>
                  <a:pt x="12774" y="8233"/>
                  <a:pt x="12922" y="8244"/>
                </a:cubicBezTo>
                <a:cubicBezTo>
                  <a:pt x="12993" y="8248"/>
                  <a:pt x="13064" y="8250"/>
                  <a:pt x="13134" y="8250"/>
                </a:cubicBezTo>
                <a:cubicBezTo>
                  <a:pt x="15992" y="8250"/>
                  <a:pt x="18014" y="5357"/>
                  <a:pt x="16971" y="2648"/>
                </a:cubicBezTo>
                <a:cubicBezTo>
                  <a:pt x="16318" y="947"/>
                  <a:pt x="14732" y="0"/>
                  <a:pt x="131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"/>
          <p:cNvSpPr/>
          <p:nvPr/>
        </p:nvSpPr>
        <p:spPr>
          <a:xfrm>
            <a:off x="5503600" y="1455057"/>
            <a:ext cx="2899563" cy="3399997"/>
          </a:xfrm>
          <a:custGeom>
            <a:avLst/>
            <a:gdLst/>
            <a:ahLst/>
            <a:cxnLst/>
            <a:rect l="l" t="t" r="r" b="b"/>
            <a:pathLst>
              <a:path w="24159" h="28328" extrusionOk="0">
                <a:moveTo>
                  <a:pt x="21439" y="1"/>
                </a:moveTo>
                <a:cubicBezTo>
                  <a:pt x="20958" y="1"/>
                  <a:pt x="20480" y="186"/>
                  <a:pt x="20121" y="551"/>
                </a:cubicBezTo>
                <a:lnTo>
                  <a:pt x="4880" y="15792"/>
                </a:lnTo>
                <a:cubicBezTo>
                  <a:pt x="4243" y="16486"/>
                  <a:pt x="4220" y="17544"/>
                  <a:pt x="4835" y="18260"/>
                </a:cubicBezTo>
                <a:cubicBezTo>
                  <a:pt x="5203" y="18683"/>
                  <a:pt x="5727" y="18906"/>
                  <a:pt x="6256" y="18906"/>
                </a:cubicBezTo>
                <a:cubicBezTo>
                  <a:pt x="6610" y="18906"/>
                  <a:pt x="6966" y="18806"/>
                  <a:pt x="7280" y="18601"/>
                </a:cubicBezTo>
                <a:lnTo>
                  <a:pt x="7280" y="18601"/>
                </a:lnTo>
                <a:lnTo>
                  <a:pt x="729" y="25153"/>
                </a:lnTo>
                <a:cubicBezTo>
                  <a:pt x="1" y="25881"/>
                  <a:pt x="1" y="27052"/>
                  <a:pt x="729" y="27780"/>
                </a:cubicBezTo>
                <a:cubicBezTo>
                  <a:pt x="1094" y="28145"/>
                  <a:pt x="1571" y="28327"/>
                  <a:pt x="2048" y="28327"/>
                </a:cubicBezTo>
                <a:cubicBezTo>
                  <a:pt x="2521" y="28327"/>
                  <a:pt x="2993" y="28148"/>
                  <a:pt x="3356" y="27791"/>
                </a:cubicBezTo>
                <a:lnTo>
                  <a:pt x="5631" y="25517"/>
                </a:lnTo>
                <a:lnTo>
                  <a:pt x="5631" y="25517"/>
                </a:lnTo>
                <a:cubicBezTo>
                  <a:pt x="5312" y="26336"/>
                  <a:pt x="5608" y="27280"/>
                  <a:pt x="6347" y="27757"/>
                </a:cubicBezTo>
                <a:cubicBezTo>
                  <a:pt x="6656" y="27965"/>
                  <a:pt x="7009" y="28066"/>
                  <a:pt x="7362" y="28066"/>
                </a:cubicBezTo>
                <a:cubicBezTo>
                  <a:pt x="7841" y="28066"/>
                  <a:pt x="8318" y="27879"/>
                  <a:pt x="8679" y="27518"/>
                </a:cubicBezTo>
                <a:lnTo>
                  <a:pt x="23431" y="12767"/>
                </a:lnTo>
                <a:cubicBezTo>
                  <a:pt x="24159" y="12039"/>
                  <a:pt x="24159" y="10867"/>
                  <a:pt x="23431" y="10139"/>
                </a:cubicBezTo>
                <a:cubicBezTo>
                  <a:pt x="23067" y="9775"/>
                  <a:pt x="22589" y="9593"/>
                  <a:pt x="22111" y="9593"/>
                </a:cubicBezTo>
                <a:cubicBezTo>
                  <a:pt x="21634" y="9593"/>
                  <a:pt x="21156" y="9775"/>
                  <a:pt x="20792" y="10139"/>
                </a:cubicBezTo>
                <a:lnTo>
                  <a:pt x="19518" y="11413"/>
                </a:lnTo>
                <a:cubicBezTo>
                  <a:pt x="19277" y="11509"/>
                  <a:pt x="19039" y="11552"/>
                  <a:pt x="18811" y="11552"/>
                </a:cubicBezTo>
                <a:cubicBezTo>
                  <a:pt x="17435" y="11552"/>
                  <a:pt x="16419" y="9968"/>
                  <a:pt x="17277" y="8661"/>
                </a:cubicBezTo>
                <a:lnTo>
                  <a:pt x="22816" y="3122"/>
                </a:lnTo>
                <a:cubicBezTo>
                  <a:pt x="23499" y="2371"/>
                  <a:pt x="23453" y="1211"/>
                  <a:pt x="22725" y="517"/>
                </a:cubicBezTo>
                <a:cubicBezTo>
                  <a:pt x="22363" y="172"/>
                  <a:pt x="21900" y="1"/>
                  <a:pt x="214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"/>
          <p:cNvSpPr/>
          <p:nvPr/>
        </p:nvSpPr>
        <p:spPr>
          <a:xfrm>
            <a:off x="0" y="0"/>
            <a:ext cx="1059499" cy="893788"/>
          </a:xfrm>
          <a:custGeom>
            <a:avLst/>
            <a:gdLst/>
            <a:ahLst/>
            <a:cxnLst/>
            <a:rect l="l" t="t" r="r" b="b"/>
            <a:pathLst>
              <a:path w="17676" h="14912" extrusionOk="0">
                <a:moveTo>
                  <a:pt x="11806" y="1"/>
                </a:moveTo>
                <a:lnTo>
                  <a:pt x="0" y="9964"/>
                </a:lnTo>
                <a:lnTo>
                  <a:pt x="0" y="14912"/>
                </a:lnTo>
                <a:lnTo>
                  <a:pt x="1767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7"/>
          <p:cNvSpPr/>
          <p:nvPr/>
        </p:nvSpPr>
        <p:spPr>
          <a:xfrm>
            <a:off x="0" y="0"/>
            <a:ext cx="707712" cy="597277"/>
          </a:xfrm>
          <a:custGeom>
            <a:avLst/>
            <a:gdLst/>
            <a:ahLst/>
            <a:cxnLst/>
            <a:rect l="l" t="t" r="r" b="b"/>
            <a:pathLst>
              <a:path w="11807" h="9965" extrusionOk="0">
                <a:moveTo>
                  <a:pt x="0" y="1"/>
                </a:moveTo>
                <a:lnTo>
                  <a:pt x="0" y="9964"/>
                </a:lnTo>
                <a:lnTo>
                  <a:pt x="11806" y="1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"/>
          <p:cNvSpPr/>
          <p:nvPr/>
        </p:nvSpPr>
        <p:spPr>
          <a:xfrm>
            <a:off x="0" y="4249723"/>
            <a:ext cx="958305" cy="893809"/>
          </a:xfrm>
          <a:custGeom>
            <a:avLst/>
            <a:gdLst/>
            <a:ahLst/>
            <a:cxnLst/>
            <a:rect l="l" t="t" r="r" b="b"/>
            <a:pathLst>
              <a:path w="16879" h="15743" extrusionOk="0">
                <a:moveTo>
                  <a:pt x="13186" y="1"/>
                </a:moveTo>
                <a:cubicBezTo>
                  <a:pt x="12817" y="1"/>
                  <a:pt x="12451" y="114"/>
                  <a:pt x="12147" y="320"/>
                </a:cubicBezTo>
                <a:cubicBezTo>
                  <a:pt x="12068" y="365"/>
                  <a:pt x="12011" y="411"/>
                  <a:pt x="11943" y="468"/>
                </a:cubicBezTo>
                <a:lnTo>
                  <a:pt x="4652" y="6655"/>
                </a:lnTo>
                <a:lnTo>
                  <a:pt x="0" y="10602"/>
                </a:lnTo>
                <a:lnTo>
                  <a:pt x="0" y="15731"/>
                </a:lnTo>
                <a:lnTo>
                  <a:pt x="1001" y="15731"/>
                </a:lnTo>
                <a:lnTo>
                  <a:pt x="8678" y="9214"/>
                </a:lnTo>
                <a:cubicBezTo>
                  <a:pt x="8849" y="9066"/>
                  <a:pt x="9065" y="8987"/>
                  <a:pt x="9293" y="8987"/>
                </a:cubicBezTo>
                <a:lnTo>
                  <a:pt x="9304" y="8987"/>
                </a:lnTo>
                <a:cubicBezTo>
                  <a:pt x="9309" y="8987"/>
                  <a:pt x="9313" y="8987"/>
                  <a:pt x="9318" y="8987"/>
                </a:cubicBezTo>
                <a:cubicBezTo>
                  <a:pt x="10184" y="8987"/>
                  <a:pt x="10586" y="10059"/>
                  <a:pt x="9918" y="10624"/>
                </a:cubicBezTo>
                <a:lnTo>
                  <a:pt x="3890" y="15743"/>
                </a:lnTo>
                <a:lnTo>
                  <a:pt x="7769" y="15743"/>
                </a:lnTo>
                <a:lnTo>
                  <a:pt x="15730" y="8987"/>
                </a:lnTo>
                <a:cubicBezTo>
                  <a:pt x="16879" y="8008"/>
                  <a:pt x="16174" y="6143"/>
                  <a:pt x="14650" y="6143"/>
                </a:cubicBezTo>
                <a:lnTo>
                  <a:pt x="14616" y="6143"/>
                </a:lnTo>
                <a:cubicBezTo>
                  <a:pt x="14229" y="6143"/>
                  <a:pt x="13854" y="6280"/>
                  <a:pt x="13546" y="6541"/>
                </a:cubicBezTo>
                <a:lnTo>
                  <a:pt x="12420" y="7497"/>
                </a:lnTo>
                <a:cubicBezTo>
                  <a:pt x="12258" y="7632"/>
                  <a:pt x="12057" y="7700"/>
                  <a:pt x="11856" y="7700"/>
                </a:cubicBezTo>
                <a:cubicBezTo>
                  <a:pt x="11635" y="7700"/>
                  <a:pt x="11416" y="7618"/>
                  <a:pt x="11249" y="7451"/>
                </a:cubicBezTo>
                <a:cubicBezTo>
                  <a:pt x="10896" y="7110"/>
                  <a:pt x="10919" y="6530"/>
                  <a:pt x="11294" y="6211"/>
                </a:cubicBezTo>
                <a:lnTo>
                  <a:pt x="14559" y="3436"/>
                </a:lnTo>
                <a:cubicBezTo>
                  <a:pt x="15958" y="2253"/>
                  <a:pt x="15105" y="1"/>
                  <a:pt x="13273" y="1"/>
                </a:cubicBezTo>
                <a:lnTo>
                  <a:pt x="13239" y="1"/>
                </a:lnTo>
                <a:cubicBezTo>
                  <a:pt x="13222" y="1"/>
                  <a:pt x="13204" y="1"/>
                  <a:pt x="131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7"/>
          <p:cNvSpPr/>
          <p:nvPr/>
        </p:nvSpPr>
        <p:spPr>
          <a:xfrm>
            <a:off x="56830" y="4760523"/>
            <a:ext cx="543564" cy="383004"/>
          </a:xfrm>
          <a:custGeom>
            <a:avLst/>
            <a:gdLst/>
            <a:ahLst/>
            <a:cxnLst/>
            <a:rect l="l" t="t" r="r" b="b"/>
            <a:pathLst>
              <a:path w="9574" h="6746" extrusionOk="0">
                <a:moveTo>
                  <a:pt x="8317" y="1"/>
                </a:moveTo>
                <a:cubicBezTo>
                  <a:pt x="8312" y="1"/>
                  <a:pt x="8308" y="1"/>
                  <a:pt x="8303" y="1"/>
                </a:cubicBezTo>
                <a:lnTo>
                  <a:pt x="8292" y="1"/>
                </a:lnTo>
                <a:cubicBezTo>
                  <a:pt x="8064" y="1"/>
                  <a:pt x="7848" y="81"/>
                  <a:pt x="7677" y="228"/>
                </a:cubicBezTo>
                <a:lnTo>
                  <a:pt x="0" y="6746"/>
                </a:lnTo>
                <a:lnTo>
                  <a:pt x="2889" y="6746"/>
                </a:lnTo>
                <a:lnTo>
                  <a:pt x="8917" y="1627"/>
                </a:lnTo>
                <a:cubicBezTo>
                  <a:pt x="9573" y="1062"/>
                  <a:pt x="9172" y="1"/>
                  <a:pt x="8317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"/>
          <p:cNvSpPr/>
          <p:nvPr/>
        </p:nvSpPr>
        <p:spPr>
          <a:xfrm>
            <a:off x="623091" y="4892296"/>
            <a:ext cx="388625" cy="251229"/>
          </a:xfrm>
          <a:custGeom>
            <a:avLst/>
            <a:gdLst/>
            <a:ahLst/>
            <a:cxnLst/>
            <a:rect l="l" t="t" r="r" b="b"/>
            <a:pathLst>
              <a:path w="6845" h="4425" extrusionOk="0">
                <a:moveTo>
                  <a:pt x="5588" y="0"/>
                </a:moveTo>
                <a:cubicBezTo>
                  <a:pt x="5583" y="0"/>
                  <a:pt x="5579" y="0"/>
                  <a:pt x="5574" y="0"/>
                </a:cubicBezTo>
                <a:lnTo>
                  <a:pt x="5551" y="0"/>
                </a:lnTo>
                <a:cubicBezTo>
                  <a:pt x="5324" y="0"/>
                  <a:pt x="5108" y="80"/>
                  <a:pt x="4937" y="228"/>
                </a:cubicBezTo>
                <a:lnTo>
                  <a:pt x="1" y="4425"/>
                </a:lnTo>
                <a:lnTo>
                  <a:pt x="2901" y="4425"/>
                </a:lnTo>
                <a:lnTo>
                  <a:pt x="6188" y="1638"/>
                </a:lnTo>
                <a:cubicBezTo>
                  <a:pt x="6845" y="1072"/>
                  <a:pt x="6443" y="0"/>
                  <a:pt x="558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7"/>
          <p:cNvSpPr/>
          <p:nvPr/>
        </p:nvSpPr>
        <p:spPr>
          <a:xfrm>
            <a:off x="7538308" y="0"/>
            <a:ext cx="1246705" cy="893814"/>
          </a:xfrm>
          <a:custGeom>
            <a:avLst/>
            <a:gdLst/>
            <a:ahLst/>
            <a:cxnLst/>
            <a:rect l="l" t="t" r="r" b="b"/>
            <a:pathLst>
              <a:path w="15708" h="11261" extrusionOk="0">
                <a:moveTo>
                  <a:pt x="10214" y="0"/>
                </a:moveTo>
                <a:lnTo>
                  <a:pt x="626" y="8155"/>
                </a:lnTo>
                <a:cubicBezTo>
                  <a:pt x="228" y="8485"/>
                  <a:pt x="0" y="8974"/>
                  <a:pt x="0" y="9486"/>
                </a:cubicBezTo>
                <a:cubicBezTo>
                  <a:pt x="0" y="10542"/>
                  <a:pt x="877" y="11261"/>
                  <a:pt x="1801" y="11261"/>
                </a:cubicBezTo>
                <a:cubicBezTo>
                  <a:pt x="2200" y="11261"/>
                  <a:pt x="2607" y="11127"/>
                  <a:pt x="2957" y="10828"/>
                </a:cubicBezTo>
                <a:lnTo>
                  <a:pt x="1570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7"/>
          <p:cNvSpPr/>
          <p:nvPr/>
        </p:nvSpPr>
        <p:spPr>
          <a:xfrm>
            <a:off x="8169268" y="873"/>
            <a:ext cx="974077" cy="809917"/>
          </a:xfrm>
          <a:custGeom>
            <a:avLst/>
            <a:gdLst/>
            <a:ahLst/>
            <a:cxnLst/>
            <a:rect l="l" t="t" r="r" b="b"/>
            <a:pathLst>
              <a:path w="12273" h="10204" extrusionOk="0">
                <a:moveTo>
                  <a:pt x="9429" y="1"/>
                </a:moveTo>
                <a:lnTo>
                  <a:pt x="8576" y="717"/>
                </a:lnTo>
                <a:lnTo>
                  <a:pt x="1320" y="6882"/>
                </a:lnTo>
                <a:lnTo>
                  <a:pt x="1070" y="7098"/>
                </a:lnTo>
                <a:cubicBezTo>
                  <a:pt x="0" y="8008"/>
                  <a:pt x="376" y="9748"/>
                  <a:pt x="1741" y="10123"/>
                </a:cubicBezTo>
                <a:lnTo>
                  <a:pt x="1832" y="10157"/>
                </a:lnTo>
                <a:cubicBezTo>
                  <a:pt x="1962" y="10188"/>
                  <a:pt x="2097" y="10203"/>
                  <a:pt x="2232" y="10203"/>
                </a:cubicBezTo>
                <a:cubicBezTo>
                  <a:pt x="2496" y="10203"/>
                  <a:pt x="2762" y="10145"/>
                  <a:pt x="3003" y="10032"/>
                </a:cubicBezTo>
                <a:cubicBezTo>
                  <a:pt x="3151" y="9964"/>
                  <a:pt x="3287" y="9873"/>
                  <a:pt x="3413" y="9771"/>
                </a:cubicBezTo>
                <a:lnTo>
                  <a:pt x="12273" y="2241"/>
                </a:lnTo>
                <a:lnTo>
                  <a:pt x="122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7"/>
          <p:cNvSpPr/>
          <p:nvPr/>
        </p:nvSpPr>
        <p:spPr>
          <a:xfrm>
            <a:off x="8320868" y="3877700"/>
            <a:ext cx="822483" cy="893795"/>
          </a:xfrm>
          <a:custGeom>
            <a:avLst/>
            <a:gdLst/>
            <a:ahLst/>
            <a:cxnLst/>
            <a:rect l="l" t="t" r="r" b="b"/>
            <a:pathLst>
              <a:path w="5745" h="6243" extrusionOk="0">
                <a:moveTo>
                  <a:pt x="5745" y="0"/>
                </a:moveTo>
                <a:lnTo>
                  <a:pt x="331" y="4607"/>
                </a:lnTo>
                <a:cubicBezTo>
                  <a:pt x="126" y="4789"/>
                  <a:pt x="1" y="5039"/>
                  <a:pt x="1" y="5312"/>
                </a:cubicBezTo>
                <a:cubicBezTo>
                  <a:pt x="1" y="5403"/>
                  <a:pt x="12" y="5482"/>
                  <a:pt x="35" y="5562"/>
                </a:cubicBezTo>
                <a:cubicBezTo>
                  <a:pt x="103" y="5790"/>
                  <a:pt x="240" y="5972"/>
                  <a:pt x="433" y="6097"/>
                </a:cubicBezTo>
                <a:cubicBezTo>
                  <a:pt x="591" y="6194"/>
                  <a:pt x="768" y="6242"/>
                  <a:pt x="946" y="6242"/>
                </a:cubicBezTo>
                <a:cubicBezTo>
                  <a:pt x="1101" y="6242"/>
                  <a:pt x="1257" y="6205"/>
                  <a:pt x="1400" y="6131"/>
                </a:cubicBezTo>
                <a:cubicBezTo>
                  <a:pt x="1457" y="6097"/>
                  <a:pt x="1502" y="6062"/>
                  <a:pt x="1559" y="6017"/>
                </a:cubicBezTo>
                <a:lnTo>
                  <a:pt x="5745" y="2468"/>
                </a:lnTo>
                <a:lnTo>
                  <a:pt x="574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"/>
          <p:cNvSpPr txBox="1">
            <a:spLocks noGrp="1"/>
          </p:cNvSpPr>
          <p:nvPr>
            <p:ph type="title"/>
          </p:nvPr>
        </p:nvSpPr>
        <p:spPr>
          <a:xfrm>
            <a:off x="3114750" y="3091763"/>
            <a:ext cx="2914500" cy="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5" name="Google Shape;155;p8"/>
          <p:cNvSpPr txBox="1">
            <a:spLocks noGrp="1"/>
          </p:cNvSpPr>
          <p:nvPr>
            <p:ph type="subTitle" idx="1"/>
          </p:nvPr>
        </p:nvSpPr>
        <p:spPr>
          <a:xfrm>
            <a:off x="2036250" y="4039172"/>
            <a:ext cx="50715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8"/>
          <p:cNvSpPr/>
          <p:nvPr/>
        </p:nvSpPr>
        <p:spPr>
          <a:xfrm rot="-5400000" flipH="1">
            <a:off x="8937296" y="2775056"/>
            <a:ext cx="300044" cy="113344"/>
          </a:xfrm>
          <a:custGeom>
            <a:avLst/>
            <a:gdLst/>
            <a:ahLst/>
            <a:cxnLst/>
            <a:rect l="l" t="t" r="r" b="b"/>
            <a:pathLst>
              <a:path w="5935" h="2242" extrusionOk="0">
                <a:moveTo>
                  <a:pt x="3331" y="1"/>
                </a:moveTo>
                <a:cubicBezTo>
                  <a:pt x="2659" y="1"/>
                  <a:pt x="1985" y="257"/>
                  <a:pt x="1470" y="772"/>
                </a:cubicBezTo>
                <a:lnTo>
                  <a:pt x="1" y="2241"/>
                </a:lnTo>
                <a:lnTo>
                  <a:pt x="5935" y="2241"/>
                </a:lnTo>
                <a:cubicBezTo>
                  <a:pt x="5862" y="1723"/>
                  <a:pt x="5646" y="1247"/>
                  <a:pt x="5286" y="873"/>
                </a:cubicBezTo>
                <a:cubicBezTo>
                  <a:pt x="4766" y="293"/>
                  <a:pt x="4049" y="1"/>
                  <a:pt x="33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"/>
          <p:cNvSpPr/>
          <p:nvPr/>
        </p:nvSpPr>
        <p:spPr>
          <a:xfrm rot="5400000" flipH="1">
            <a:off x="-99667" y="1036995"/>
            <a:ext cx="575265" cy="324159"/>
          </a:xfrm>
          <a:custGeom>
            <a:avLst/>
            <a:gdLst/>
            <a:ahLst/>
            <a:cxnLst/>
            <a:rect l="l" t="t" r="r" b="b"/>
            <a:pathLst>
              <a:path w="11379" h="6412" extrusionOk="0">
                <a:moveTo>
                  <a:pt x="7781" y="0"/>
                </a:moveTo>
                <a:cubicBezTo>
                  <a:pt x="6938" y="0"/>
                  <a:pt x="6095" y="324"/>
                  <a:pt x="5459" y="967"/>
                </a:cubicBezTo>
                <a:lnTo>
                  <a:pt x="1" y="6411"/>
                </a:lnTo>
                <a:lnTo>
                  <a:pt x="9305" y="6411"/>
                </a:lnTo>
                <a:lnTo>
                  <a:pt x="10039" y="5677"/>
                </a:lnTo>
                <a:cubicBezTo>
                  <a:pt x="11350" y="4366"/>
                  <a:pt x="11379" y="2206"/>
                  <a:pt x="10054" y="924"/>
                </a:cubicBezTo>
                <a:cubicBezTo>
                  <a:pt x="9422" y="306"/>
                  <a:pt x="8601" y="0"/>
                  <a:pt x="778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8"/>
          <p:cNvSpPr/>
          <p:nvPr/>
        </p:nvSpPr>
        <p:spPr>
          <a:xfrm rot="5400000" flipH="1">
            <a:off x="380245" y="472396"/>
            <a:ext cx="455956" cy="447513"/>
          </a:xfrm>
          <a:custGeom>
            <a:avLst/>
            <a:gdLst/>
            <a:ahLst/>
            <a:cxnLst/>
            <a:rect l="l" t="t" r="r" b="b"/>
            <a:pathLst>
              <a:path w="9019" h="8852" extrusionOk="0">
                <a:moveTo>
                  <a:pt x="8651" y="0"/>
                </a:moveTo>
                <a:cubicBezTo>
                  <a:pt x="8565" y="0"/>
                  <a:pt x="8479" y="32"/>
                  <a:pt x="8414" y="97"/>
                </a:cubicBezTo>
                <a:lnTo>
                  <a:pt x="233" y="8278"/>
                </a:lnTo>
                <a:cubicBezTo>
                  <a:pt x="0" y="8522"/>
                  <a:pt x="221" y="8851"/>
                  <a:pt x="479" y="8851"/>
                </a:cubicBezTo>
                <a:cubicBezTo>
                  <a:pt x="556" y="8851"/>
                  <a:pt x="636" y="8822"/>
                  <a:pt x="709" y="8753"/>
                </a:cubicBezTo>
                <a:lnTo>
                  <a:pt x="8889" y="572"/>
                </a:lnTo>
                <a:cubicBezTo>
                  <a:pt x="9019" y="443"/>
                  <a:pt x="9019" y="227"/>
                  <a:pt x="8889" y="97"/>
                </a:cubicBezTo>
                <a:cubicBezTo>
                  <a:pt x="8824" y="32"/>
                  <a:pt x="8738" y="0"/>
                  <a:pt x="86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8"/>
          <p:cNvSpPr/>
          <p:nvPr/>
        </p:nvSpPr>
        <p:spPr>
          <a:xfrm rot="5400000" flipH="1">
            <a:off x="176553" y="1479301"/>
            <a:ext cx="95397" cy="85792"/>
          </a:xfrm>
          <a:custGeom>
            <a:avLst/>
            <a:gdLst/>
            <a:ahLst/>
            <a:cxnLst/>
            <a:rect l="l" t="t" r="r" b="b"/>
            <a:pathLst>
              <a:path w="1887" h="1697" extrusionOk="0">
                <a:moveTo>
                  <a:pt x="951" y="0"/>
                </a:moveTo>
                <a:cubicBezTo>
                  <a:pt x="731" y="0"/>
                  <a:pt x="511" y="83"/>
                  <a:pt x="346" y="249"/>
                </a:cubicBezTo>
                <a:cubicBezTo>
                  <a:pt x="0" y="580"/>
                  <a:pt x="0" y="1127"/>
                  <a:pt x="346" y="1458"/>
                </a:cubicBezTo>
                <a:cubicBezTo>
                  <a:pt x="511" y="1617"/>
                  <a:pt x="727" y="1696"/>
                  <a:pt x="945" y="1696"/>
                </a:cubicBezTo>
                <a:cubicBezTo>
                  <a:pt x="1163" y="1696"/>
                  <a:pt x="1383" y="1617"/>
                  <a:pt x="1556" y="1458"/>
                </a:cubicBezTo>
                <a:cubicBezTo>
                  <a:pt x="1887" y="1127"/>
                  <a:pt x="1887" y="594"/>
                  <a:pt x="1556" y="249"/>
                </a:cubicBezTo>
                <a:cubicBezTo>
                  <a:pt x="1390" y="83"/>
                  <a:pt x="1170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"/>
          <p:cNvSpPr/>
          <p:nvPr/>
        </p:nvSpPr>
        <p:spPr>
          <a:xfrm rot="5400000" flipH="1">
            <a:off x="325113" y="1320022"/>
            <a:ext cx="109047" cy="86348"/>
          </a:xfrm>
          <a:custGeom>
            <a:avLst/>
            <a:gdLst/>
            <a:ahLst/>
            <a:cxnLst/>
            <a:rect l="l" t="t" r="r" b="b"/>
            <a:pathLst>
              <a:path w="2157" h="1708" extrusionOk="0">
                <a:moveTo>
                  <a:pt x="1040" y="1"/>
                </a:moveTo>
                <a:cubicBezTo>
                  <a:pt x="1034" y="1"/>
                  <a:pt x="1028" y="1"/>
                  <a:pt x="1023" y="1"/>
                </a:cubicBezTo>
                <a:cubicBezTo>
                  <a:pt x="403" y="1"/>
                  <a:pt x="0" y="620"/>
                  <a:pt x="231" y="1182"/>
                </a:cubicBezTo>
                <a:cubicBezTo>
                  <a:pt x="370" y="1521"/>
                  <a:pt x="692" y="1708"/>
                  <a:pt x="1021" y="1708"/>
                </a:cubicBezTo>
                <a:cubicBezTo>
                  <a:pt x="1237" y="1708"/>
                  <a:pt x="1456" y="1627"/>
                  <a:pt x="1628" y="1455"/>
                </a:cubicBezTo>
                <a:cubicBezTo>
                  <a:pt x="2156" y="927"/>
                  <a:pt x="1792" y="1"/>
                  <a:pt x="104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8"/>
          <p:cNvSpPr/>
          <p:nvPr/>
        </p:nvSpPr>
        <p:spPr>
          <a:xfrm rot="5400000" flipH="1">
            <a:off x="475670" y="1167695"/>
            <a:ext cx="119209" cy="86702"/>
          </a:xfrm>
          <a:custGeom>
            <a:avLst/>
            <a:gdLst/>
            <a:ahLst/>
            <a:cxnLst/>
            <a:rect l="l" t="t" r="r" b="b"/>
            <a:pathLst>
              <a:path w="2358" h="1715" extrusionOk="0">
                <a:moveTo>
                  <a:pt x="1196" y="1"/>
                </a:moveTo>
                <a:cubicBezTo>
                  <a:pt x="260" y="1"/>
                  <a:pt x="0" y="1283"/>
                  <a:pt x="864" y="1643"/>
                </a:cubicBezTo>
                <a:cubicBezTo>
                  <a:pt x="981" y="1692"/>
                  <a:pt x="1095" y="1714"/>
                  <a:pt x="1204" y="1714"/>
                </a:cubicBezTo>
                <a:cubicBezTo>
                  <a:pt x="1889" y="1714"/>
                  <a:pt x="2358" y="830"/>
                  <a:pt x="1786" y="246"/>
                </a:cubicBezTo>
                <a:cubicBezTo>
                  <a:pt x="1628" y="87"/>
                  <a:pt x="1412" y="1"/>
                  <a:pt x="119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8"/>
          <p:cNvSpPr/>
          <p:nvPr/>
        </p:nvSpPr>
        <p:spPr>
          <a:xfrm rot="5400000" flipH="1">
            <a:off x="120222" y="2321264"/>
            <a:ext cx="252674" cy="251966"/>
          </a:xfrm>
          <a:custGeom>
            <a:avLst/>
            <a:gdLst/>
            <a:ahLst/>
            <a:cxnLst/>
            <a:rect l="l" t="t" r="r" b="b"/>
            <a:pathLst>
              <a:path w="4998" h="4984" extrusionOk="0">
                <a:moveTo>
                  <a:pt x="2506" y="1"/>
                </a:moveTo>
                <a:cubicBezTo>
                  <a:pt x="1123" y="1"/>
                  <a:pt x="0" y="1110"/>
                  <a:pt x="0" y="2492"/>
                </a:cubicBezTo>
                <a:cubicBezTo>
                  <a:pt x="0" y="3875"/>
                  <a:pt x="1123" y="4984"/>
                  <a:pt x="2506" y="4984"/>
                </a:cubicBezTo>
                <a:cubicBezTo>
                  <a:pt x="3889" y="4984"/>
                  <a:pt x="4998" y="3875"/>
                  <a:pt x="4998" y="2492"/>
                </a:cubicBezTo>
                <a:cubicBezTo>
                  <a:pt x="4998" y="1110"/>
                  <a:pt x="3889" y="1"/>
                  <a:pt x="25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"/>
          <p:cNvSpPr/>
          <p:nvPr/>
        </p:nvSpPr>
        <p:spPr>
          <a:xfrm rot="-5400000" flipH="1">
            <a:off x="8001321" y="1770546"/>
            <a:ext cx="889768" cy="879960"/>
          </a:xfrm>
          <a:custGeom>
            <a:avLst/>
            <a:gdLst/>
            <a:ahLst/>
            <a:cxnLst/>
            <a:rect l="l" t="t" r="r" b="b"/>
            <a:pathLst>
              <a:path w="17600" h="17406" extrusionOk="0">
                <a:moveTo>
                  <a:pt x="17100" y="1"/>
                </a:moveTo>
                <a:cubicBezTo>
                  <a:pt x="17015" y="1"/>
                  <a:pt x="16927" y="37"/>
                  <a:pt x="16851" y="123"/>
                </a:cubicBezTo>
                <a:lnTo>
                  <a:pt x="130" y="16830"/>
                </a:lnTo>
                <a:cubicBezTo>
                  <a:pt x="1" y="16959"/>
                  <a:pt x="1" y="17175"/>
                  <a:pt x="145" y="17305"/>
                </a:cubicBezTo>
                <a:cubicBezTo>
                  <a:pt x="202" y="17363"/>
                  <a:pt x="289" y="17406"/>
                  <a:pt x="375" y="17406"/>
                </a:cubicBezTo>
                <a:cubicBezTo>
                  <a:pt x="461" y="17406"/>
                  <a:pt x="548" y="17363"/>
                  <a:pt x="605" y="17305"/>
                </a:cubicBezTo>
                <a:lnTo>
                  <a:pt x="17326" y="584"/>
                </a:lnTo>
                <a:cubicBezTo>
                  <a:pt x="17599" y="355"/>
                  <a:pt x="17367" y="1"/>
                  <a:pt x="171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8"/>
          <p:cNvSpPr/>
          <p:nvPr/>
        </p:nvSpPr>
        <p:spPr>
          <a:xfrm rot="-5400000" flipH="1">
            <a:off x="8357372" y="2432259"/>
            <a:ext cx="199541" cy="199541"/>
          </a:xfrm>
          <a:custGeom>
            <a:avLst/>
            <a:gdLst/>
            <a:ahLst/>
            <a:cxnLst/>
            <a:rect l="l" t="t" r="r" b="b"/>
            <a:pathLst>
              <a:path w="3947" h="3947" extrusionOk="0">
                <a:moveTo>
                  <a:pt x="1974" y="0"/>
                </a:moveTo>
                <a:cubicBezTo>
                  <a:pt x="879" y="0"/>
                  <a:pt x="1" y="893"/>
                  <a:pt x="1" y="1973"/>
                </a:cubicBezTo>
                <a:cubicBezTo>
                  <a:pt x="1" y="3068"/>
                  <a:pt x="879" y="3946"/>
                  <a:pt x="1974" y="3946"/>
                </a:cubicBezTo>
                <a:cubicBezTo>
                  <a:pt x="3054" y="3946"/>
                  <a:pt x="3947" y="3068"/>
                  <a:pt x="3947" y="1973"/>
                </a:cubicBezTo>
                <a:cubicBezTo>
                  <a:pt x="3947" y="893"/>
                  <a:pt x="3054" y="0"/>
                  <a:pt x="19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"/>
          <p:cNvSpPr/>
          <p:nvPr/>
        </p:nvSpPr>
        <p:spPr>
          <a:xfrm rot="5400000" flipH="1">
            <a:off x="-19595" y="1255439"/>
            <a:ext cx="133263" cy="42315"/>
          </a:xfrm>
          <a:custGeom>
            <a:avLst/>
            <a:gdLst/>
            <a:ahLst/>
            <a:cxnLst/>
            <a:rect l="l" t="t" r="r" b="b"/>
            <a:pathLst>
              <a:path w="2636" h="837" extrusionOk="0">
                <a:moveTo>
                  <a:pt x="1311" y="1"/>
                </a:moveTo>
                <a:cubicBezTo>
                  <a:pt x="936" y="1"/>
                  <a:pt x="562" y="145"/>
                  <a:pt x="274" y="433"/>
                </a:cubicBezTo>
                <a:cubicBezTo>
                  <a:pt x="159" y="548"/>
                  <a:pt x="58" y="692"/>
                  <a:pt x="0" y="836"/>
                </a:cubicBezTo>
                <a:lnTo>
                  <a:pt x="2636" y="836"/>
                </a:lnTo>
                <a:cubicBezTo>
                  <a:pt x="2564" y="678"/>
                  <a:pt x="2463" y="548"/>
                  <a:pt x="2348" y="433"/>
                </a:cubicBezTo>
                <a:cubicBezTo>
                  <a:pt x="2060" y="145"/>
                  <a:pt x="1685" y="1"/>
                  <a:pt x="13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"/>
          <p:cNvSpPr/>
          <p:nvPr/>
        </p:nvSpPr>
        <p:spPr>
          <a:xfrm rot="5400000" flipH="1">
            <a:off x="52652" y="1070201"/>
            <a:ext cx="165012" cy="148884"/>
          </a:xfrm>
          <a:custGeom>
            <a:avLst/>
            <a:gdLst/>
            <a:ahLst/>
            <a:cxnLst/>
            <a:rect l="l" t="t" r="r" b="b"/>
            <a:pathLst>
              <a:path w="3264" h="2945" extrusionOk="0">
                <a:moveTo>
                  <a:pt x="1814" y="0"/>
                </a:moveTo>
                <a:cubicBezTo>
                  <a:pt x="870" y="0"/>
                  <a:pt x="1" y="957"/>
                  <a:pt x="440" y="2035"/>
                </a:cubicBezTo>
                <a:cubicBezTo>
                  <a:pt x="701" y="2659"/>
                  <a:pt x="1243" y="2944"/>
                  <a:pt x="1783" y="2944"/>
                </a:cubicBezTo>
                <a:cubicBezTo>
                  <a:pt x="2525" y="2944"/>
                  <a:pt x="3263" y="2406"/>
                  <a:pt x="3263" y="1473"/>
                </a:cubicBezTo>
                <a:cubicBezTo>
                  <a:pt x="3263" y="1084"/>
                  <a:pt x="3119" y="724"/>
                  <a:pt x="2846" y="450"/>
                </a:cubicBezTo>
                <a:cubicBezTo>
                  <a:pt x="2535" y="135"/>
                  <a:pt x="2169" y="0"/>
                  <a:pt x="181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"/>
          <p:cNvSpPr/>
          <p:nvPr/>
        </p:nvSpPr>
        <p:spPr>
          <a:xfrm rot="5400000" flipH="1">
            <a:off x="8393597" y="1847320"/>
            <a:ext cx="888527" cy="612280"/>
          </a:xfrm>
          <a:custGeom>
            <a:avLst/>
            <a:gdLst/>
            <a:ahLst/>
            <a:cxnLst/>
            <a:rect l="l" t="t" r="r" b="b"/>
            <a:pathLst>
              <a:path w="18695" h="12884" extrusionOk="0">
                <a:moveTo>
                  <a:pt x="18695" y="0"/>
                </a:moveTo>
                <a:lnTo>
                  <a:pt x="1297" y="15"/>
                </a:lnTo>
                <a:cubicBezTo>
                  <a:pt x="1355" y="44"/>
                  <a:pt x="1412" y="101"/>
                  <a:pt x="1470" y="144"/>
                </a:cubicBezTo>
                <a:cubicBezTo>
                  <a:pt x="1844" y="533"/>
                  <a:pt x="1844" y="1138"/>
                  <a:pt x="1470" y="1527"/>
                </a:cubicBezTo>
                <a:lnTo>
                  <a:pt x="1052" y="1945"/>
                </a:lnTo>
                <a:cubicBezTo>
                  <a:pt x="1" y="2982"/>
                  <a:pt x="1" y="4695"/>
                  <a:pt x="1052" y="5747"/>
                </a:cubicBezTo>
                <a:cubicBezTo>
                  <a:pt x="1563" y="6237"/>
                  <a:pt x="2221" y="6481"/>
                  <a:pt x="2880" y="6481"/>
                </a:cubicBezTo>
                <a:cubicBezTo>
                  <a:pt x="3557" y="6481"/>
                  <a:pt x="4235" y="6222"/>
                  <a:pt x="4754" y="5704"/>
                </a:cubicBezTo>
                <a:lnTo>
                  <a:pt x="9607" y="850"/>
                </a:lnTo>
                <a:cubicBezTo>
                  <a:pt x="9813" y="685"/>
                  <a:pt x="10032" y="614"/>
                  <a:pt x="10242" y="614"/>
                </a:cubicBezTo>
                <a:cubicBezTo>
                  <a:pt x="11005" y="614"/>
                  <a:pt x="11646" y="1545"/>
                  <a:pt x="11047" y="2290"/>
                </a:cubicBezTo>
                <a:lnTo>
                  <a:pt x="3717" y="9621"/>
                </a:lnTo>
                <a:cubicBezTo>
                  <a:pt x="2953" y="10370"/>
                  <a:pt x="2939" y="11580"/>
                  <a:pt x="3688" y="12329"/>
                </a:cubicBezTo>
                <a:cubicBezTo>
                  <a:pt x="4059" y="12699"/>
                  <a:pt x="4543" y="12883"/>
                  <a:pt x="5028" y="12883"/>
                </a:cubicBezTo>
                <a:cubicBezTo>
                  <a:pt x="5522" y="12883"/>
                  <a:pt x="6017" y="12692"/>
                  <a:pt x="6395" y="12314"/>
                </a:cubicBezTo>
                <a:lnTo>
                  <a:pt x="1869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"/>
          <p:cNvSpPr/>
          <p:nvPr/>
        </p:nvSpPr>
        <p:spPr>
          <a:xfrm rot="-5400000" flipH="1">
            <a:off x="8873786" y="1440156"/>
            <a:ext cx="321833" cy="206871"/>
          </a:xfrm>
          <a:custGeom>
            <a:avLst/>
            <a:gdLst/>
            <a:ahLst/>
            <a:cxnLst/>
            <a:rect l="l" t="t" r="r" b="b"/>
            <a:pathLst>
              <a:path w="6366" h="4092" extrusionOk="0">
                <a:moveTo>
                  <a:pt x="4708" y="1"/>
                </a:moveTo>
                <a:cubicBezTo>
                  <a:pt x="4324" y="1"/>
                  <a:pt x="3939" y="145"/>
                  <a:pt x="3644" y="433"/>
                </a:cubicBezTo>
                <a:lnTo>
                  <a:pt x="0" y="4091"/>
                </a:lnTo>
                <a:lnTo>
                  <a:pt x="4278" y="4091"/>
                </a:lnTo>
                <a:lnTo>
                  <a:pt x="5747" y="2622"/>
                </a:lnTo>
                <a:cubicBezTo>
                  <a:pt x="6337" y="2046"/>
                  <a:pt x="6366" y="1096"/>
                  <a:pt x="5819" y="476"/>
                </a:cubicBezTo>
                <a:cubicBezTo>
                  <a:pt x="5516" y="159"/>
                  <a:pt x="5112" y="1"/>
                  <a:pt x="47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8"/>
          <p:cNvSpPr/>
          <p:nvPr/>
        </p:nvSpPr>
        <p:spPr>
          <a:xfrm rot="-5400000" flipH="1">
            <a:off x="-113720" y="1654564"/>
            <a:ext cx="837732" cy="610271"/>
          </a:xfrm>
          <a:custGeom>
            <a:avLst/>
            <a:gdLst/>
            <a:ahLst/>
            <a:cxnLst/>
            <a:rect l="l" t="t" r="r" b="b"/>
            <a:pathLst>
              <a:path w="18436" h="13431" extrusionOk="0">
                <a:moveTo>
                  <a:pt x="2420" y="0"/>
                </a:moveTo>
                <a:cubicBezTo>
                  <a:pt x="1909" y="1388"/>
                  <a:pt x="3016" y="2565"/>
                  <a:pt x="4212" y="2565"/>
                </a:cubicBezTo>
                <a:cubicBezTo>
                  <a:pt x="4667" y="2565"/>
                  <a:pt x="5134" y="2395"/>
                  <a:pt x="5531" y="2002"/>
                </a:cubicBezTo>
                <a:lnTo>
                  <a:pt x="7000" y="533"/>
                </a:lnTo>
                <a:cubicBezTo>
                  <a:pt x="7120" y="413"/>
                  <a:pt x="7255" y="362"/>
                  <a:pt x="7385" y="362"/>
                </a:cubicBezTo>
                <a:cubicBezTo>
                  <a:pt x="7815" y="362"/>
                  <a:pt x="8187" y="916"/>
                  <a:pt x="7778" y="1325"/>
                </a:cubicBezTo>
                <a:lnTo>
                  <a:pt x="1297" y="7821"/>
                </a:lnTo>
                <a:cubicBezTo>
                  <a:pt x="1" y="9102"/>
                  <a:pt x="1" y="11176"/>
                  <a:pt x="1297" y="12458"/>
                </a:cubicBezTo>
                <a:cubicBezTo>
                  <a:pt x="1938" y="13106"/>
                  <a:pt x="2777" y="13430"/>
                  <a:pt x="3617" y="13430"/>
                </a:cubicBezTo>
                <a:cubicBezTo>
                  <a:pt x="4458" y="13430"/>
                  <a:pt x="5301" y="13106"/>
                  <a:pt x="5949" y="12458"/>
                </a:cubicBezTo>
                <a:lnTo>
                  <a:pt x="18262" y="144"/>
                </a:lnTo>
                <a:cubicBezTo>
                  <a:pt x="18320" y="87"/>
                  <a:pt x="18378" y="44"/>
                  <a:pt x="184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8"/>
          <p:cNvSpPr/>
          <p:nvPr/>
        </p:nvSpPr>
        <p:spPr>
          <a:xfrm rot="5400000" flipH="1">
            <a:off x="8426540" y="442411"/>
            <a:ext cx="849501" cy="585417"/>
          </a:xfrm>
          <a:custGeom>
            <a:avLst/>
            <a:gdLst/>
            <a:ahLst/>
            <a:cxnLst/>
            <a:rect l="l" t="t" r="r" b="b"/>
            <a:pathLst>
              <a:path w="18695" h="12884" extrusionOk="0">
                <a:moveTo>
                  <a:pt x="18695" y="0"/>
                </a:moveTo>
                <a:lnTo>
                  <a:pt x="1297" y="15"/>
                </a:lnTo>
                <a:cubicBezTo>
                  <a:pt x="1355" y="44"/>
                  <a:pt x="1412" y="101"/>
                  <a:pt x="1470" y="144"/>
                </a:cubicBezTo>
                <a:cubicBezTo>
                  <a:pt x="1844" y="533"/>
                  <a:pt x="1844" y="1138"/>
                  <a:pt x="1470" y="1527"/>
                </a:cubicBezTo>
                <a:lnTo>
                  <a:pt x="1052" y="1945"/>
                </a:lnTo>
                <a:cubicBezTo>
                  <a:pt x="1" y="2982"/>
                  <a:pt x="1" y="4695"/>
                  <a:pt x="1052" y="5747"/>
                </a:cubicBezTo>
                <a:cubicBezTo>
                  <a:pt x="1563" y="6237"/>
                  <a:pt x="2221" y="6481"/>
                  <a:pt x="2880" y="6481"/>
                </a:cubicBezTo>
                <a:cubicBezTo>
                  <a:pt x="3557" y="6481"/>
                  <a:pt x="4235" y="6222"/>
                  <a:pt x="4754" y="5704"/>
                </a:cubicBezTo>
                <a:lnTo>
                  <a:pt x="9607" y="850"/>
                </a:lnTo>
                <a:cubicBezTo>
                  <a:pt x="9813" y="685"/>
                  <a:pt x="10032" y="614"/>
                  <a:pt x="10242" y="614"/>
                </a:cubicBezTo>
                <a:cubicBezTo>
                  <a:pt x="11005" y="614"/>
                  <a:pt x="11646" y="1545"/>
                  <a:pt x="11047" y="2290"/>
                </a:cubicBezTo>
                <a:lnTo>
                  <a:pt x="3717" y="9621"/>
                </a:lnTo>
                <a:cubicBezTo>
                  <a:pt x="2953" y="10370"/>
                  <a:pt x="2939" y="11580"/>
                  <a:pt x="3688" y="12329"/>
                </a:cubicBezTo>
                <a:cubicBezTo>
                  <a:pt x="4059" y="12699"/>
                  <a:pt x="4543" y="12883"/>
                  <a:pt x="5028" y="12883"/>
                </a:cubicBezTo>
                <a:cubicBezTo>
                  <a:pt x="5522" y="12883"/>
                  <a:pt x="6017" y="12692"/>
                  <a:pt x="6395" y="12314"/>
                </a:cubicBezTo>
                <a:lnTo>
                  <a:pt x="1869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8"/>
          <p:cNvSpPr/>
          <p:nvPr/>
        </p:nvSpPr>
        <p:spPr>
          <a:xfrm rot="5400000" flipH="1">
            <a:off x="8601942" y="1307517"/>
            <a:ext cx="107329" cy="77698"/>
          </a:xfrm>
          <a:custGeom>
            <a:avLst/>
            <a:gdLst/>
            <a:ahLst/>
            <a:cxnLst/>
            <a:rect l="l" t="t" r="r" b="b"/>
            <a:pathLst>
              <a:path w="2362" h="1710" extrusionOk="0">
                <a:moveTo>
                  <a:pt x="1225" y="0"/>
                </a:moveTo>
                <a:cubicBezTo>
                  <a:pt x="1211" y="0"/>
                  <a:pt x="1196" y="1"/>
                  <a:pt x="1181" y="2"/>
                </a:cubicBezTo>
                <a:cubicBezTo>
                  <a:pt x="245" y="2"/>
                  <a:pt x="0" y="1283"/>
                  <a:pt x="865" y="1643"/>
                </a:cubicBezTo>
                <a:cubicBezTo>
                  <a:pt x="978" y="1689"/>
                  <a:pt x="1089" y="1709"/>
                  <a:pt x="1195" y="1709"/>
                </a:cubicBezTo>
                <a:cubicBezTo>
                  <a:pt x="1894" y="1709"/>
                  <a:pt x="2362" y="809"/>
                  <a:pt x="1786" y="246"/>
                </a:cubicBezTo>
                <a:cubicBezTo>
                  <a:pt x="1638" y="98"/>
                  <a:pt x="1439" y="0"/>
                  <a:pt x="12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8"/>
          <p:cNvSpPr/>
          <p:nvPr/>
        </p:nvSpPr>
        <p:spPr>
          <a:xfrm rot="5400000" flipH="1">
            <a:off x="8748851" y="1173054"/>
            <a:ext cx="94288" cy="76926"/>
          </a:xfrm>
          <a:custGeom>
            <a:avLst/>
            <a:gdLst/>
            <a:ahLst/>
            <a:cxnLst/>
            <a:rect l="l" t="t" r="r" b="b"/>
            <a:pathLst>
              <a:path w="2075" h="1693" extrusionOk="0">
                <a:moveTo>
                  <a:pt x="1138" y="1"/>
                </a:moveTo>
                <a:cubicBezTo>
                  <a:pt x="375" y="1"/>
                  <a:pt x="0" y="922"/>
                  <a:pt x="533" y="1455"/>
                </a:cubicBezTo>
                <a:cubicBezTo>
                  <a:pt x="706" y="1614"/>
                  <a:pt x="926" y="1693"/>
                  <a:pt x="1143" y="1693"/>
                </a:cubicBezTo>
                <a:cubicBezTo>
                  <a:pt x="1361" y="1693"/>
                  <a:pt x="1577" y="1614"/>
                  <a:pt x="1743" y="1455"/>
                </a:cubicBezTo>
                <a:cubicBezTo>
                  <a:pt x="2074" y="1124"/>
                  <a:pt x="2074" y="591"/>
                  <a:pt x="1743" y="245"/>
                </a:cubicBezTo>
                <a:cubicBezTo>
                  <a:pt x="1585" y="87"/>
                  <a:pt x="1368" y="1"/>
                  <a:pt x="11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"/>
          <p:cNvSpPr/>
          <p:nvPr/>
        </p:nvSpPr>
        <p:spPr>
          <a:xfrm rot="5400000" flipH="1">
            <a:off x="-25841" y="175383"/>
            <a:ext cx="321833" cy="206871"/>
          </a:xfrm>
          <a:custGeom>
            <a:avLst/>
            <a:gdLst/>
            <a:ahLst/>
            <a:cxnLst/>
            <a:rect l="l" t="t" r="r" b="b"/>
            <a:pathLst>
              <a:path w="6366" h="4092" extrusionOk="0">
                <a:moveTo>
                  <a:pt x="4708" y="1"/>
                </a:moveTo>
                <a:cubicBezTo>
                  <a:pt x="4324" y="1"/>
                  <a:pt x="3939" y="145"/>
                  <a:pt x="3644" y="433"/>
                </a:cubicBezTo>
                <a:lnTo>
                  <a:pt x="0" y="4091"/>
                </a:lnTo>
                <a:lnTo>
                  <a:pt x="4278" y="4091"/>
                </a:lnTo>
                <a:lnTo>
                  <a:pt x="5747" y="2622"/>
                </a:lnTo>
                <a:cubicBezTo>
                  <a:pt x="6337" y="2046"/>
                  <a:pt x="6366" y="1096"/>
                  <a:pt x="5819" y="476"/>
                </a:cubicBezTo>
                <a:cubicBezTo>
                  <a:pt x="5516" y="159"/>
                  <a:pt x="5112" y="1"/>
                  <a:pt x="47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"/>
          <p:cNvSpPr/>
          <p:nvPr/>
        </p:nvSpPr>
        <p:spPr>
          <a:xfrm rot="-5400000" flipH="1">
            <a:off x="166953" y="135048"/>
            <a:ext cx="581178" cy="558563"/>
          </a:xfrm>
          <a:custGeom>
            <a:avLst/>
            <a:gdLst/>
            <a:ahLst/>
            <a:cxnLst/>
            <a:rect l="l" t="t" r="r" b="b"/>
            <a:pathLst>
              <a:path w="12790" h="12293" extrusionOk="0">
                <a:moveTo>
                  <a:pt x="11839" y="0"/>
                </a:moveTo>
                <a:lnTo>
                  <a:pt x="131" y="11709"/>
                </a:lnTo>
                <a:cubicBezTo>
                  <a:pt x="1" y="11853"/>
                  <a:pt x="1" y="12055"/>
                  <a:pt x="131" y="12185"/>
                </a:cubicBezTo>
                <a:cubicBezTo>
                  <a:pt x="195" y="12257"/>
                  <a:pt x="282" y="12293"/>
                  <a:pt x="368" y="12293"/>
                </a:cubicBezTo>
                <a:cubicBezTo>
                  <a:pt x="455" y="12293"/>
                  <a:pt x="541" y="12257"/>
                  <a:pt x="606" y="12185"/>
                </a:cubicBezTo>
                <a:lnTo>
                  <a:pt x="1279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"/>
          <p:cNvSpPr/>
          <p:nvPr/>
        </p:nvSpPr>
        <p:spPr>
          <a:xfrm rot="5400000" flipH="1">
            <a:off x="8937139" y="131783"/>
            <a:ext cx="220748" cy="192973"/>
          </a:xfrm>
          <a:custGeom>
            <a:avLst/>
            <a:gdLst/>
            <a:ahLst/>
            <a:cxnLst/>
            <a:rect l="l" t="t" r="r" b="b"/>
            <a:pathLst>
              <a:path w="4858" h="4247" extrusionOk="0">
                <a:moveTo>
                  <a:pt x="3906" y="0"/>
                </a:moveTo>
                <a:lnTo>
                  <a:pt x="234" y="3673"/>
                </a:lnTo>
                <a:cubicBezTo>
                  <a:pt x="1" y="3917"/>
                  <a:pt x="221" y="4247"/>
                  <a:pt x="479" y="4247"/>
                </a:cubicBezTo>
                <a:cubicBezTo>
                  <a:pt x="556" y="4247"/>
                  <a:pt x="637" y="4218"/>
                  <a:pt x="709" y="4148"/>
                </a:cubicBezTo>
                <a:lnTo>
                  <a:pt x="485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 rot="-5400000" flipH="1">
            <a:off x="126325" y="395858"/>
            <a:ext cx="107329" cy="77698"/>
          </a:xfrm>
          <a:custGeom>
            <a:avLst/>
            <a:gdLst/>
            <a:ahLst/>
            <a:cxnLst/>
            <a:rect l="l" t="t" r="r" b="b"/>
            <a:pathLst>
              <a:path w="2362" h="1710" extrusionOk="0">
                <a:moveTo>
                  <a:pt x="1225" y="0"/>
                </a:moveTo>
                <a:cubicBezTo>
                  <a:pt x="1211" y="0"/>
                  <a:pt x="1196" y="1"/>
                  <a:pt x="1181" y="2"/>
                </a:cubicBezTo>
                <a:cubicBezTo>
                  <a:pt x="245" y="2"/>
                  <a:pt x="0" y="1283"/>
                  <a:pt x="865" y="1643"/>
                </a:cubicBezTo>
                <a:cubicBezTo>
                  <a:pt x="978" y="1689"/>
                  <a:pt x="1089" y="1709"/>
                  <a:pt x="1195" y="1709"/>
                </a:cubicBezTo>
                <a:cubicBezTo>
                  <a:pt x="1894" y="1709"/>
                  <a:pt x="2362" y="809"/>
                  <a:pt x="1786" y="246"/>
                </a:cubicBezTo>
                <a:cubicBezTo>
                  <a:pt x="1638" y="98"/>
                  <a:pt x="1439" y="0"/>
                  <a:pt x="12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8"/>
          <p:cNvSpPr/>
          <p:nvPr/>
        </p:nvSpPr>
        <p:spPr>
          <a:xfrm rot="-5400000" flipH="1">
            <a:off x="21932" y="497068"/>
            <a:ext cx="94288" cy="76926"/>
          </a:xfrm>
          <a:custGeom>
            <a:avLst/>
            <a:gdLst/>
            <a:ahLst/>
            <a:cxnLst/>
            <a:rect l="l" t="t" r="r" b="b"/>
            <a:pathLst>
              <a:path w="2075" h="1693" extrusionOk="0">
                <a:moveTo>
                  <a:pt x="1138" y="1"/>
                </a:moveTo>
                <a:cubicBezTo>
                  <a:pt x="375" y="1"/>
                  <a:pt x="0" y="922"/>
                  <a:pt x="533" y="1455"/>
                </a:cubicBezTo>
                <a:cubicBezTo>
                  <a:pt x="706" y="1614"/>
                  <a:pt x="926" y="1693"/>
                  <a:pt x="1143" y="1693"/>
                </a:cubicBezTo>
                <a:cubicBezTo>
                  <a:pt x="1361" y="1693"/>
                  <a:pt x="1577" y="1614"/>
                  <a:pt x="1743" y="1455"/>
                </a:cubicBezTo>
                <a:cubicBezTo>
                  <a:pt x="2074" y="1124"/>
                  <a:pt x="2074" y="591"/>
                  <a:pt x="1743" y="245"/>
                </a:cubicBezTo>
                <a:cubicBezTo>
                  <a:pt x="1585" y="87"/>
                  <a:pt x="1368" y="1"/>
                  <a:pt x="11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8"/>
          <p:cNvSpPr/>
          <p:nvPr/>
        </p:nvSpPr>
        <p:spPr>
          <a:xfrm rot="10800000">
            <a:off x="8762830" y="-1"/>
            <a:ext cx="300044" cy="113344"/>
          </a:xfrm>
          <a:custGeom>
            <a:avLst/>
            <a:gdLst/>
            <a:ahLst/>
            <a:cxnLst/>
            <a:rect l="l" t="t" r="r" b="b"/>
            <a:pathLst>
              <a:path w="5935" h="2242" extrusionOk="0">
                <a:moveTo>
                  <a:pt x="3331" y="1"/>
                </a:moveTo>
                <a:cubicBezTo>
                  <a:pt x="2659" y="1"/>
                  <a:pt x="1985" y="257"/>
                  <a:pt x="1470" y="772"/>
                </a:cubicBezTo>
                <a:lnTo>
                  <a:pt x="1" y="2241"/>
                </a:lnTo>
                <a:lnTo>
                  <a:pt x="5935" y="2241"/>
                </a:lnTo>
                <a:cubicBezTo>
                  <a:pt x="5862" y="1723"/>
                  <a:pt x="5646" y="1247"/>
                  <a:pt x="5286" y="873"/>
                </a:cubicBezTo>
                <a:cubicBezTo>
                  <a:pt x="4766" y="293"/>
                  <a:pt x="4049" y="1"/>
                  <a:pt x="33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8"/>
          <p:cNvSpPr/>
          <p:nvPr/>
        </p:nvSpPr>
        <p:spPr>
          <a:xfrm rot="10800000">
            <a:off x="8529105" y="94694"/>
            <a:ext cx="252674" cy="251966"/>
          </a:xfrm>
          <a:custGeom>
            <a:avLst/>
            <a:gdLst/>
            <a:ahLst/>
            <a:cxnLst/>
            <a:rect l="l" t="t" r="r" b="b"/>
            <a:pathLst>
              <a:path w="4998" h="4984" extrusionOk="0">
                <a:moveTo>
                  <a:pt x="2506" y="1"/>
                </a:moveTo>
                <a:cubicBezTo>
                  <a:pt x="1123" y="1"/>
                  <a:pt x="0" y="1110"/>
                  <a:pt x="0" y="2492"/>
                </a:cubicBezTo>
                <a:cubicBezTo>
                  <a:pt x="0" y="3875"/>
                  <a:pt x="1123" y="4984"/>
                  <a:pt x="2506" y="4984"/>
                </a:cubicBezTo>
                <a:cubicBezTo>
                  <a:pt x="3889" y="4984"/>
                  <a:pt x="4998" y="3875"/>
                  <a:pt x="4998" y="2492"/>
                </a:cubicBezTo>
                <a:cubicBezTo>
                  <a:pt x="4998" y="1110"/>
                  <a:pt x="3889" y="1"/>
                  <a:pt x="25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8"/>
          <p:cNvSpPr/>
          <p:nvPr/>
        </p:nvSpPr>
        <p:spPr>
          <a:xfrm rot="5400000" flipH="1">
            <a:off x="-102991" y="2650556"/>
            <a:ext cx="300044" cy="113344"/>
          </a:xfrm>
          <a:custGeom>
            <a:avLst/>
            <a:gdLst/>
            <a:ahLst/>
            <a:cxnLst/>
            <a:rect l="l" t="t" r="r" b="b"/>
            <a:pathLst>
              <a:path w="5935" h="2242" extrusionOk="0">
                <a:moveTo>
                  <a:pt x="3331" y="1"/>
                </a:moveTo>
                <a:cubicBezTo>
                  <a:pt x="2659" y="1"/>
                  <a:pt x="1985" y="257"/>
                  <a:pt x="1470" y="772"/>
                </a:cubicBezTo>
                <a:lnTo>
                  <a:pt x="1" y="2241"/>
                </a:lnTo>
                <a:lnTo>
                  <a:pt x="5935" y="2241"/>
                </a:lnTo>
                <a:cubicBezTo>
                  <a:pt x="5862" y="1723"/>
                  <a:pt x="5646" y="1247"/>
                  <a:pt x="5286" y="873"/>
                </a:cubicBezTo>
                <a:cubicBezTo>
                  <a:pt x="4766" y="293"/>
                  <a:pt x="4049" y="1"/>
                  <a:pt x="33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"/>
          <p:cNvSpPr txBox="1">
            <a:spLocks noGrp="1"/>
          </p:cNvSpPr>
          <p:nvPr>
            <p:ph type="title"/>
          </p:nvPr>
        </p:nvSpPr>
        <p:spPr>
          <a:xfrm>
            <a:off x="713225" y="836425"/>
            <a:ext cx="3002400" cy="22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3" name="Google Shape;183;p9"/>
          <p:cNvSpPr txBox="1">
            <a:spLocks noGrp="1"/>
          </p:cNvSpPr>
          <p:nvPr>
            <p:ph type="subTitle" idx="1"/>
          </p:nvPr>
        </p:nvSpPr>
        <p:spPr>
          <a:xfrm>
            <a:off x="713225" y="3296325"/>
            <a:ext cx="2943000" cy="7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4" name="Google Shape;184;p9"/>
          <p:cNvSpPr/>
          <p:nvPr/>
        </p:nvSpPr>
        <p:spPr>
          <a:xfrm>
            <a:off x="4657600" y="488510"/>
            <a:ext cx="2142250" cy="1590676"/>
          </a:xfrm>
          <a:custGeom>
            <a:avLst/>
            <a:gdLst/>
            <a:ahLst/>
            <a:cxnLst/>
            <a:rect l="l" t="t" r="r" b="b"/>
            <a:pathLst>
              <a:path w="57062" h="42370" extrusionOk="0">
                <a:moveTo>
                  <a:pt x="53923" y="1"/>
                </a:moveTo>
                <a:cubicBezTo>
                  <a:pt x="53182" y="1"/>
                  <a:pt x="52440" y="285"/>
                  <a:pt x="51877" y="849"/>
                </a:cubicBezTo>
                <a:lnTo>
                  <a:pt x="22511" y="30229"/>
                </a:lnTo>
                <a:cubicBezTo>
                  <a:pt x="22278" y="30459"/>
                  <a:pt x="22018" y="30556"/>
                  <a:pt x="21769" y="30556"/>
                </a:cubicBezTo>
                <a:cubicBezTo>
                  <a:pt x="20943" y="30556"/>
                  <a:pt x="20235" y="29492"/>
                  <a:pt x="20999" y="28717"/>
                </a:cubicBezTo>
                <a:lnTo>
                  <a:pt x="28733" y="20983"/>
                </a:lnTo>
                <a:cubicBezTo>
                  <a:pt x="29986" y="19557"/>
                  <a:pt x="29914" y="17397"/>
                  <a:pt x="28574" y="16057"/>
                </a:cubicBezTo>
                <a:cubicBezTo>
                  <a:pt x="27877" y="15360"/>
                  <a:pt x="26957" y="15006"/>
                  <a:pt x="26034" y="15006"/>
                </a:cubicBezTo>
                <a:cubicBezTo>
                  <a:pt x="25184" y="15006"/>
                  <a:pt x="24332" y="15306"/>
                  <a:pt x="23649" y="15913"/>
                </a:cubicBezTo>
                <a:lnTo>
                  <a:pt x="12343" y="27205"/>
                </a:lnTo>
                <a:cubicBezTo>
                  <a:pt x="12208" y="27343"/>
                  <a:pt x="12056" y="27401"/>
                  <a:pt x="11911" y="27401"/>
                </a:cubicBezTo>
                <a:cubicBezTo>
                  <a:pt x="11437" y="27401"/>
                  <a:pt x="11030" y="26785"/>
                  <a:pt x="11493" y="26355"/>
                </a:cubicBezTo>
                <a:lnTo>
                  <a:pt x="27393" y="10426"/>
                </a:lnTo>
                <a:cubicBezTo>
                  <a:pt x="28200" y="9620"/>
                  <a:pt x="28200" y="8309"/>
                  <a:pt x="27393" y="7503"/>
                </a:cubicBezTo>
                <a:cubicBezTo>
                  <a:pt x="26990" y="7092"/>
                  <a:pt x="26461" y="6887"/>
                  <a:pt x="25931" y="6887"/>
                </a:cubicBezTo>
                <a:cubicBezTo>
                  <a:pt x="25402" y="6887"/>
                  <a:pt x="24873" y="7092"/>
                  <a:pt x="24470" y="7503"/>
                </a:cubicBezTo>
                <a:lnTo>
                  <a:pt x="87" y="31871"/>
                </a:lnTo>
                <a:cubicBezTo>
                  <a:pt x="58" y="31900"/>
                  <a:pt x="29" y="31928"/>
                  <a:pt x="1" y="31957"/>
                </a:cubicBezTo>
                <a:lnTo>
                  <a:pt x="1" y="34708"/>
                </a:lnTo>
                <a:cubicBezTo>
                  <a:pt x="29" y="34751"/>
                  <a:pt x="58" y="34780"/>
                  <a:pt x="87" y="34809"/>
                </a:cubicBezTo>
                <a:cubicBezTo>
                  <a:pt x="490" y="35212"/>
                  <a:pt x="1023" y="35414"/>
                  <a:pt x="1556" y="35414"/>
                </a:cubicBezTo>
                <a:cubicBezTo>
                  <a:pt x="2089" y="35414"/>
                  <a:pt x="2622" y="35212"/>
                  <a:pt x="3025" y="34809"/>
                </a:cubicBezTo>
                <a:lnTo>
                  <a:pt x="4624" y="33196"/>
                </a:lnTo>
                <a:cubicBezTo>
                  <a:pt x="4757" y="33066"/>
                  <a:pt x="4904" y="33012"/>
                  <a:pt x="5045" y="33012"/>
                </a:cubicBezTo>
                <a:cubicBezTo>
                  <a:pt x="5517" y="33012"/>
                  <a:pt x="5920" y="33617"/>
                  <a:pt x="5488" y="34060"/>
                </a:cubicBezTo>
                <a:lnTo>
                  <a:pt x="15" y="39533"/>
                </a:lnTo>
                <a:lnTo>
                  <a:pt x="15" y="42370"/>
                </a:lnTo>
                <a:lnTo>
                  <a:pt x="7346" y="42370"/>
                </a:lnTo>
                <a:lnTo>
                  <a:pt x="16952" y="32764"/>
                </a:lnTo>
                <a:cubicBezTo>
                  <a:pt x="17186" y="32529"/>
                  <a:pt x="17447" y="32431"/>
                  <a:pt x="17696" y="32431"/>
                </a:cubicBezTo>
                <a:cubicBezTo>
                  <a:pt x="18521" y="32431"/>
                  <a:pt x="19223" y="33502"/>
                  <a:pt x="18450" y="34276"/>
                </a:cubicBezTo>
                <a:lnTo>
                  <a:pt x="18003" y="34722"/>
                </a:lnTo>
                <a:cubicBezTo>
                  <a:pt x="16851" y="35875"/>
                  <a:pt x="16851" y="37732"/>
                  <a:pt x="18003" y="38885"/>
                </a:cubicBezTo>
                <a:cubicBezTo>
                  <a:pt x="18563" y="39423"/>
                  <a:pt x="19279" y="39690"/>
                  <a:pt x="19995" y="39690"/>
                </a:cubicBezTo>
                <a:cubicBezTo>
                  <a:pt x="20734" y="39690"/>
                  <a:pt x="21472" y="39405"/>
                  <a:pt x="22036" y="38841"/>
                </a:cubicBezTo>
                <a:lnTo>
                  <a:pt x="27350" y="33527"/>
                </a:lnTo>
                <a:cubicBezTo>
                  <a:pt x="27594" y="33283"/>
                  <a:pt x="27866" y="33181"/>
                  <a:pt x="28127" y="33181"/>
                </a:cubicBezTo>
                <a:cubicBezTo>
                  <a:pt x="28994" y="33181"/>
                  <a:pt x="29742" y="34304"/>
                  <a:pt x="28934" y="35111"/>
                </a:cubicBezTo>
                <a:lnTo>
                  <a:pt x="21690" y="42370"/>
                </a:lnTo>
                <a:lnTo>
                  <a:pt x="27537" y="42370"/>
                </a:lnTo>
                <a:lnTo>
                  <a:pt x="48204" y="21689"/>
                </a:lnTo>
                <a:cubicBezTo>
                  <a:pt x="49025" y="20882"/>
                  <a:pt x="49025" y="19571"/>
                  <a:pt x="48204" y="18765"/>
                </a:cubicBezTo>
                <a:cubicBezTo>
                  <a:pt x="47801" y="18362"/>
                  <a:pt x="47272" y="18160"/>
                  <a:pt x="46742" y="18160"/>
                </a:cubicBezTo>
                <a:cubicBezTo>
                  <a:pt x="46213" y="18160"/>
                  <a:pt x="45684" y="18362"/>
                  <a:pt x="45281" y="18765"/>
                </a:cubicBezTo>
                <a:lnTo>
                  <a:pt x="38987" y="25059"/>
                </a:lnTo>
                <a:cubicBezTo>
                  <a:pt x="38738" y="25308"/>
                  <a:pt x="38460" y="25412"/>
                  <a:pt x="38195" y="25412"/>
                </a:cubicBezTo>
                <a:cubicBezTo>
                  <a:pt x="37325" y="25412"/>
                  <a:pt x="36586" y="24291"/>
                  <a:pt x="37403" y="23474"/>
                </a:cubicBezTo>
                <a:lnTo>
                  <a:pt x="55909" y="4968"/>
                </a:lnTo>
                <a:cubicBezTo>
                  <a:pt x="57061" y="3830"/>
                  <a:pt x="57061" y="1958"/>
                  <a:pt x="55909" y="806"/>
                </a:cubicBezTo>
                <a:cubicBezTo>
                  <a:pt x="55357" y="267"/>
                  <a:pt x="54641" y="1"/>
                  <a:pt x="539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9"/>
          <p:cNvSpPr/>
          <p:nvPr/>
        </p:nvSpPr>
        <p:spPr>
          <a:xfrm>
            <a:off x="5702749" y="613905"/>
            <a:ext cx="167177" cy="120774"/>
          </a:xfrm>
          <a:custGeom>
            <a:avLst/>
            <a:gdLst/>
            <a:ahLst/>
            <a:cxnLst/>
            <a:rect l="l" t="t" r="r" b="b"/>
            <a:pathLst>
              <a:path w="4453" h="3217" extrusionOk="0">
                <a:moveTo>
                  <a:pt x="2247" y="0"/>
                </a:moveTo>
                <a:cubicBezTo>
                  <a:pt x="490" y="0"/>
                  <a:pt x="1" y="2405"/>
                  <a:pt x="1628" y="3082"/>
                </a:cubicBezTo>
                <a:cubicBezTo>
                  <a:pt x="1848" y="3175"/>
                  <a:pt x="2064" y="3216"/>
                  <a:pt x="2269" y="3216"/>
                </a:cubicBezTo>
                <a:cubicBezTo>
                  <a:pt x="3569" y="3216"/>
                  <a:pt x="4453" y="1545"/>
                  <a:pt x="3371" y="476"/>
                </a:cubicBezTo>
                <a:cubicBezTo>
                  <a:pt x="3083" y="173"/>
                  <a:pt x="2665" y="0"/>
                  <a:pt x="224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9"/>
          <p:cNvSpPr/>
          <p:nvPr/>
        </p:nvSpPr>
        <p:spPr>
          <a:xfrm>
            <a:off x="5817367" y="499285"/>
            <a:ext cx="166726" cy="120774"/>
          </a:xfrm>
          <a:custGeom>
            <a:avLst/>
            <a:gdLst/>
            <a:ahLst/>
            <a:cxnLst/>
            <a:rect l="l" t="t" r="r" b="b"/>
            <a:pathLst>
              <a:path w="4441" h="3217" extrusionOk="0">
                <a:moveTo>
                  <a:pt x="2233" y="0"/>
                </a:moveTo>
                <a:cubicBezTo>
                  <a:pt x="491" y="0"/>
                  <a:pt x="1" y="2420"/>
                  <a:pt x="1628" y="3082"/>
                </a:cubicBezTo>
                <a:cubicBezTo>
                  <a:pt x="1848" y="3174"/>
                  <a:pt x="2064" y="3216"/>
                  <a:pt x="2269" y="3216"/>
                </a:cubicBezTo>
                <a:cubicBezTo>
                  <a:pt x="3566" y="3216"/>
                  <a:pt x="4441" y="1545"/>
                  <a:pt x="3371" y="475"/>
                </a:cubicBezTo>
                <a:cubicBezTo>
                  <a:pt x="3069" y="173"/>
                  <a:pt x="2665" y="0"/>
                  <a:pt x="22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9"/>
          <p:cNvSpPr/>
          <p:nvPr/>
        </p:nvSpPr>
        <p:spPr>
          <a:xfrm>
            <a:off x="5932848" y="384664"/>
            <a:ext cx="166801" cy="120587"/>
          </a:xfrm>
          <a:custGeom>
            <a:avLst/>
            <a:gdLst/>
            <a:ahLst/>
            <a:cxnLst/>
            <a:rect l="l" t="t" r="r" b="b"/>
            <a:pathLst>
              <a:path w="4443" h="3212" extrusionOk="0">
                <a:moveTo>
                  <a:pt x="2186" y="1"/>
                </a:moveTo>
                <a:cubicBezTo>
                  <a:pt x="882" y="1"/>
                  <a:pt x="0" y="1678"/>
                  <a:pt x="1073" y="2751"/>
                </a:cubicBezTo>
                <a:cubicBezTo>
                  <a:pt x="1375" y="3053"/>
                  <a:pt x="1778" y="3212"/>
                  <a:pt x="2210" y="3212"/>
                </a:cubicBezTo>
                <a:cubicBezTo>
                  <a:pt x="3968" y="3212"/>
                  <a:pt x="4443" y="806"/>
                  <a:pt x="2815" y="129"/>
                </a:cubicBezTo>
                <a:cubicBezTo>
                  <a:pt x="2599" y="41"/>
                  <a:pt x="2387" y="1"/>
                  <a:pt x="21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9"/>
          <p:cNvSpPr/>
          <p:nvPr/>
        </p:nvSpPr>
        <p:spPr>
          <a:xfrm>
            <a:off x="4879289" y="658769"/>
            <a:ext cx="94119" cy="69792"/>
          </a:xfrm>
          <a:custGeom>
            <a:avLst/>
            <a:gdLst/>
            <a:ahLst/>
            <a:cxnLst/>
            <a:rect l="l" t="t" r="r" b="b"/>
            <a:pathLst>
              <a:path w="2507" h="1859" extrusionOk="0">
                <a:moveTo>
                  <a:pt x="1253" y="1"/>
                </a:moveTo>
                <a:cubicBezTo>
                  <a:pt x="418" y="1"/>
                  <a:pt x="0" y="1009"/>
                  <a:pt x="591" y="1599"/>
                </a:cubicBezTo>
                <a:cubicBezTo>
                  <a:pt x="778" y="1772"/>
                  <a:pt x="1016" y="1859"/>
                  <a:pt x="1253" y="1859"/>
                </a:cubicBezTo>
                <a:cubicBezTo>
                  <a:pt x="1491" y="1859"/>
                  <a:pt x="1729" y="1772"/>
                  <a:pt x="1916" y="1599"/>
                </a:cubicBezTo>
                <a:cubicBezTo>
                  <a:pt x="2506" y="1009"/>
                  <a:pt x="2089" y="1"/>
                  <a:pt x="1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9"/>
          <p:cNvSpPr/>
          <p:nvPr/>
        </p:nvSpPr>
        <p:spPr>
          <a:xfrm>
            <a:off x="5005808" y="532248"/>
            <a:ext cx="94119" cy="70204"/>
          </a:xfrm>
          <a:custGeom>
            <a:avLst/>
            <a:gdLst/>
            <a:ahLst/>
            <a:cxnLst/>
            <a:rect l="l" t="t" r="r" b="b"/>
            <a:pathLst>
              <a:path w="2507" h="1870" extrusionOk="0">
                <a:moveTo>
                  <a:pt x="1253" y="1"/>
                </a:moveTo>
                <a:cubicBezTo>
                  <a:pt x="418" y="1"/>
                  <a:pt x="0" y="1009"/>
                  <a:pt x="591" y="1599"/>
                </a:cubicBezTo>
                <a:cubicBezTo>
                  <a:pt x="778" y="1779"/>
                  <a:pt x="1019" y="1869"/>
                  <a:pt x="1259" y="1869"/>
                </a:cubicBezTo>
                <a:cubicBezTo>
                  <a:pt x="1498" y="1869"/>
                  <a:pt x="1736" y="1779"/>
                  <a:pt x="1916" y="1599"/>
                </a:cubicBezTo>
                <a:cubicBezTo>
                  <a:pt x="2506" y="1009"/>
                  <a:pt x="2089" y="1"/>
                  <a:pt x="1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9"/>
          <p:cNvSpPr/>
          <p:nvPr/>
        </p:nvSpPr>
        <p:spPr>
          <a:xfrm>
            <a:off x="5137207" y="406252"/>
            <a:ext cx="80604" cy="70054"/>
          </a:xfrm>
          <a:custGeom>
            <a:avLst/>
            <a:gdLst/>
            <a:ahLst/>
            <a:cxnLst/>
            <a:rect l="l" t="t" r="r" b="b"/>
            <a:pathLst>
              <a:path w="2147" h="1866" extrusionOk="0">
                <a:moveTo>
                  <a:pt x="1124" y="1"/>
                </a:moveTo>
                <a:cubicBezTo>
                  <a:pt x="461" y="1"/>
                  <a:pt x="0" y="678"/>
                  <a:pt x="259" y="1283"/>
                </a:cubicBezTo>
                <a:cubicBezTo>
                  <a:pt x="417" y="1659"/>
                  <a:pt x="772" y="1866"/>
                  <a:pt x="1133" y="1866"/>
                </a:cubicBezTo>
                <a:cubicBezTo>
                  <a:pt x="1365" y="1866"/>
                  <a:pt x="1600" y="1780"/>
                  <a:pt x="1786" y="1600"/>
                </a:cubicBezTo>
                <a:cubicBezTo>
                  <a:pt x="2146" y="1225"/>
                  <a:pt x="2146" y="635"/>
                  <a:pt x="1786" y="275"/>
                </a:cubicBezTo>
                <a:cubicBezTo>
                  <a:pt x="1613" y="102"/>
                  <a:pt x="1368" y="1"/>
                  <a:pt x="11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9"/>
          <p:cNvSpPr/>
          <p:nvPr/>
        </p:nvSpPr>
        <p:spPr>
          <a:xfrm>
            <a:off x="5258845" y="279205"/>
            <a:ext cx="94119" cy="70317"/>
          </a:xfrm>
          <a:custGeom>
            <a:avLst/>
            <a:gdLst/>
            <a:ahLst/>
            <a:cxnLst/>
            <a:rect l="l" t="t" r="r" b="b"/>
            <a:pathLst>
              <a:path w="2507" h="1873" extrusionOk="0">
                <a:moveTo>
                  <a:pt x="1254" y="0"/>
                </a:moveTo>
                <a:cubicBezTo>
                  <a:pt x="418" y="0"/>
                  <a:pt x="1" y="1023"/>
                  <a:pt x="591" y="1613"/>
                </a:cubicBezTo>
                <a:cubicBezTo>
                  <a:pt x="778" y="1786"/>
                  <a:pt x="1016" y="1873"/>
                  <a:pt x="1254" y="1873"/>
                </a:cubicBezTo>
                <a:cubicBezTo>
                  <a:pt x="1491" y="1873"/>
                  <a:pt x="1729" y="1786"/>
                  <a:pt x="1916" y="1613"/>
                </a:cubicBezTo>
                <a:cubicBezTo>
                  <a:pt x="2507" y="1023"/>
                  <a:pt x="2089" y="0"/>
                  <a:pt x="12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9"/>
          <p:cNvSpPr/>
          <p:nvPr/>
        </p:nvSpPr>
        <p:spPr>
          <a:xfrm>
            <a:off x="4911726" y="782738"/>
            <a:ext cx="317947" cy="297674"/>
          </a:xfrm>
          <a:custGeom>
            <a:avLst/>
            <a:gdLst/>
            <a:ahLst/>
            <a:cxnLst/>
            <a:rect l="l" t="t" r="r" b="b"/>
            <a:pathLst>
              <a:path w="8469" h="7929" extrusionOk="0">
                <a:moveTo>
                  <a:pt x="5380" y="0"/>
                </a:moveTo>
                <a:cubicBezTo>
                  <a:pt x="4668" y="0"/>
                  <a:pt x="3957" y="267"/>
                  <a:pt x="3414" y="803"/>
                </a:cubicBezTo>
                <a:lnTo>
                  <a:pt x="1095" y="3122"/>
                </a:lnTo>
                <a:cubicBezTo>
                  <a:pt x="1" y="4217"/>
                  <a:pt x="1" y="6002"/>
                  <a:pt x="1095" y="7097"/>
                </a:cubicBezTo>
                <a:cubicBezTo>
                  <a:pt x="1642" y="7651"/>
                  <a:pt x="2362" y="7929"/>
                  <a:pt x="3084" y="7929"/>
                </a:cubicBezTo>
                <a:cubicBezTo>
                  <a:pt x="3806" y="7929"/>
                  <a:pt x="4530" y="7651"/>
                  <a:pt x="5084" y="7097"/>
                </a:cubicBezTo>
                <a:lnTo>
                  <a:pt x="7389" y="4793"/>
                </a:lnTo>
                <a:cubicBezTo>
                  <a:pt x="8469" y="3684"/>
                  <a:pt x="8455" y="1912"/>
                  <a:pt x="7374" y="818"/>
                </a:cubicBezTo>
                <a:cubicBezTo>
                  <a:pt x="6823" y="274"/>
                  <a:pt x="6101" y="0"/>
                  <a:pt x="53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9"/>
          <p:cNvSpPr/>
          <p:nvPr/>
        </p:nvSpPr>
        <p:spPr>
          <a:xfrm>
            <a:off x="4706255" y="1084325"/>
            <a:ext cx="211439" cy="211439"/>
          </a:xfrm>
          <a:custGeom>
            <a:avLst/>
            <a:gdLst/>
            <a:ahLst/>
            <a:cxnLst/>
            <a:rect l="l" t="t" r="r" b="b"/>
            <a:pathLst>
              <a:path w="5632" h="5632" extrusionOk="0">
                <a:moveTo>
                  <a:pt x="2824" y="0"/>
                </a:moveTo>
                <a:cubicBezTo>
                  <a:pt x="1268" y="0"/>
                  <a:pt x="1" y="1253"/>
                  <a:pt x="1" y="2823"/>
                </a:cubicBezTo>
                <a:cubicBezTo>
                  <a:pt x="1" y="4378"/>
                  <a:pt x="1268" y="5631"/>
                  <a:pt x="2824" y="5631"/>
                </a:cubicBezTo>
                <a:cubicBezTo>
                  <a:pt x="4379" y="5631"/>
                  <a:pt x="5632" y="4378"/>
                  <a:pt x="5632" y="2823"/>
                </a:cubicBezTo>
                <a:cubicBezTo>
                  <a:pt x="5632" y="1253"/>
                  <a:pt x="4379" y="0"/>
                  <a:pt x="28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"/>
          <p:cNvSpPr/>
          <p:nvPr/>
        </p:nvSpPr>
        <p:spPr>
          <a:xfrm>
            <a:off x="8054543" y="2895950"/>
            <a:ext cx="585513" cy="574175"/>
          </a:xfrm>
          <a:custGeom>
            <a:avLst/>
            <a:gdLst/>
            <a:ahLst/>
            <a:cxnLst/>
            <a:rect l="l" t="t" r="r" b="b"/>
            <a:pathLst>
              <a:path w="15596" h="15294" extrusionOk="0">
                <a:moveTo>
                  <a:pt x="15067" y="1"/>
                </a:moveTo>
                <a:cubicBezTo>
                  <a:pt x="14981" y="1"/>
                  <a:pt x="14892" y="34"/>
                  <a:pt x="14811" y="115"/>
                </a:cubicBezTo>
                <a:lnTo>
                  <a:pt x="265" y="14661"/>
                </a:lnTo>
                <a:cubicBezTo>
                  <a:pt x="0" y="14926"/>
                  <a:pt x="244" y="15293"/>
                  <a:pt x="528" y="15293"/>
                </a:cubicBezTo>
                <a:cubicBezTo>
                  <a:pt x="614" y="15293"/>
                  <a:pt x="704" y="15260"/>
                  <a:pt x="784" y="15179"/>
                </a:cubicBezTo>
                <a:lnTo>
                  <a:pt x="15330" y="633"/>
                </a:lnTo>
                <a:cubicBezTo>
                  <a:pt x="15595" y="368"/>
                  <a:pt x="15351" y="1"/>
                  <a:pt x="150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9"/>
          <p:cNvSpPr/>
          <p:nvPr/>
        </p:nvSpPr>
        <p:spPr>
          <a:xfrm>
            <a:off x="6650701" y="2097773"/>
            <a:ext cx="1989346" cy="1930743"/>
          </a:xfrm>
          <a:custGeom>
            <a:avLst/>
            <a:gdLst/>
            <a:ahLst/>
            <a:cxnLst/>
            <a:rect l="l" t="t" r="r" b="b"/>
            <a:pathLst>
              <a:path w="27228" h="26425" extrusionOk="0">
                <a:moveTo>
                  <a:pt x="23632" y="1"/>
                </a:moveTo>
                <a:cubicBezTo>
                  <a:pt x="23576" y="1"/>
                  <a:pt x="23519" y="3"/>
                  <a:pt x="23461" y="8"/>
                </a:cubicBezTo>
                <a:lnTo>
                  <a:pt x="23432" y="8"/>
                </a:lnTo>
                <a:cubicBezTo>
                  <a:pt x="23015" y="37"/>
                  <a:pt x="22611" y="224"/>
                  <a:pt x="22323" y="527"/>
                </a:cubicBezTo>
                <a:lnTo>
                  <a:pt x="548" y="22504"/>
                </a:lnTo>
                <a:cubicBezTo>
                  <a:pt x="187" y="22864"/>
                  <a:pt x="0" y="23368"/>
                  <a:pt x="43" y="23873"/>
                </a:cubicBezTo>
                <a:cubicBezTo>
                  <a:pt x="129" y="24858"/>
                  <a:pt x="955" y="25469"/>
                  <a:pt x="1810" y="25469"/>
                </a:cubicBezTo>
                <a:cubicBezTo>
                  <a:pt x="2255" y="25469"/>
                  <a:pt x="2708" y="25303"/>
                  <a:pt x="3068" y="24938"/>
                </a:cubicBezTo>
                <a:lnTo>
                  <a:pt x="5444" y="22548"/>
                </a:lnTo>
                <a:cubicBezTo>
                  <a:pt x="5598" y="22394"/>
                  <a:pt x="5801" y="22318"/>
                  <a:pt x="6003" y="22318"/>
                </a:cubicBezTo>
                <a:cubicBezTo>
                  <a:pt x="6179" y="22318"/>
                  <a:pt x="6355" y="22376"/>
                  <a:pt x="6496" y="22490"/>
                </a:cubicBezTo>
                <a:cubicBezTo>
                  <a:pt x="6841" y="22778"/>
                  <a:pt x="6870" y="23296"/>
                  <a:pt x="6553" y="23613"/>
                </a:cubicBezTo>
                <a:lnTo>
                  <a:pt x="6193" y="23973"/>
                </a:lnTo>
                <a:cubicBezTo>
                  <a:pt x="5891" y="24276"/>
                  <a:pt x="5747" y="24679"/>
                  <a:pt x="5775" y="25111"/>
                </a:cubicBezTo>
                <a:cubicBezTo>
                  <a:pt x="5861" y="25918"/>
                  <a:pt x="6547" y="26425"/>
                  <a:pt x="7252" y="26425"/>
                </a:cubicBezTo>
                <a:cubicBezTo>
                  <a:pt x="7617" y="26425"/>
                  <a:pt x="7987" y="26289"/>
                  <a:pt x="8281" y="25990"/>
                </a:cubicBezTo>
                <a:lnTo>
                  <a:pt x="26327" y="7785"/>
                </a:lnTo>
                <a:cubicBezTo>
                  <a:pt x="27228" y="6871"/>
                  <a:pt x="26556" y="5344"/>
                  <a:pt x="25311" y="5344"/>
                </a:cubicBezTo>
                <a:cubicBezTo>
                  <a:pt x="25262" y="5344"/>
                  <a:pt x="25212" y="5347"/>
                  <a:pt x="25161" y="5351"/>
                </a:cubicBezTo>
                <a:lnTo>
                  <a:pt x="25132" y="5351"/>
                </a:lnTo>
                <a:cubicBezTo>
                  <a:pt x="24786" y="5380"/>
                  <a:pt x="24469" y="5524"/>
                  <a:pt x="24224" y="5769"/>
                </a:cubicBezTo>
                <a:lnTo>
                  <a:pt x="23288" y="6705"/>
                </a:lnTo>
                <a:cubicBezTo>
                  <a:pt x="23133" y="6861"/>
                  <a:pt x="22931" y="6941"/>
                  <a:pt x="22731" y="6941"/>
                </a:cubicBezTo>
                <a:cubicBezTo>
                  <a:pt x="22561" y="6941"/>
                  <a:pt x="22391" y="6882"/>
                  <a:pt x="22251" y="6763"/>
                </a:cubicBezTo>
                <a:cubicBezTo>
                  <a:pt x="21906" y="6475"/>
                  <a:pt x="21877" y="5971"/>
                  <a:pt x="22194" y="5654"/>
                </a:cubicBezTo>
                <a:lnTo>
                  <a:pt x="24873" y="2961"/>
                </a:lnTo>
                <a:cubicBezTo>
                  <a:pt x="25984" y="1836"/>
                  <a:pt x="25153" y="1"/>
                  <a:pt x="236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9"/>
          <p:cNvSpPr/>
          <p:nvPr/>
        </p:nvSpPr>
        <p:spPr>
          <a:xfrm>
            <a:off x="6312218" y="3149507"/>
            <a:ext cx="1486458" cy="1742685"/>
          </a:xfrm>
          <a:custGeom>
            <a:avLst/>
            <a:gdLst/>
            <a:ahLst/>
            <a:cxnLst/>
            <a:rect l="l" t="t" r="r" b="b"/>
            <a:pathLst>
              <a:path w="24528" h="28756" extrusionOk="0">
                <a:moveTo>
                  <a:pt x="21781" y="1"/>
                </a:moveTo>
                <a:cubicBezTo>
                  <a:pt x="21700" y="1"/>
                  <a:pt x="21616" y="6"/>
                  <a:pt x="21532" y="16"/>
                </a:cubicBezTo>
                <a:cubicBezTo>
                  <a:pt x="21100" y="60"/>
                  <a:pt x="20711" y="247"/>
                  <a:pt x="20423" y="549"/>
                </a:cubicBezTo>
                <a:lnTo>
                  <a:pt x="4940" y="16032"/>
                </a:lnTo>
                <a:cubicBezTo>
                  <a:pt x="4292" y="16737"/>
                  <a:pt x="4278" y="17817"/>
                  <a:pt x="4897" y="18538"/>
                </a:cubicBezTo>
                <a:cubicBezTo>
                  <a:pt x="5269" y="18969"/>
                  <a:pt x="5800" y="19199"/>
                  <a:pt x="6341" y="19199"/>
                </a:cubicBezTo>
                <a:cubicBezTo>
                  <a:pt x="6701" y="19199"/>
                  <a:pt x="7066" y="19097"/>
                  <a:pt x="7389" y="18883"/>
                </a:cubicBezTo>
                <a:lnTo>
                  <a:pt x="7389" y="18883"/>
                </a:lnTo>
                <a:lnTo>
                  <a:pt x="721" y="25551"/>
                </a:lnTo>
                <a:cubicBezTo>
                  <a:pt x="1" y="26286"/>
                  <a:pt x="15" y="27467"/>
                  <a:pt x="749" y="28201"/>
                </a:cubicBezTo>
                <a:cubicBezTo>
                  <a:pt x="1113" y="28572"/>
                  <a:pt x="1594" y="28756"/>
                  <a:pt x="2078" y="28756"/>
                </a:cubicBezTo>
                <a:cubicBezTo>
                  <a:pt x="2552" y="28756"/>
                  <a:pt x="3029" y="28579"/>
                  <a:pt x="3399" y="28230"/>
                </a:cubicBezTo>
                <a:lnTo>
                  <a:pt x="5704" y="25911"/>
                </a:lnTo>
                <a:lnTo>
                  <a:pt x="5704" y="25911"/>
                </a:lnTo>
                <a:cubicBezTo>
                  <a:pt x="5159" y="27306"/>
                  <a:pt x="6285" y="28517"/>
                  <a:pt x="7499" y="28517"/>
                </a:cubicBezTo>
                <a:cubicBezTo>
                  <a:pt x="7953" y="28517"/>
                  <a:pt x="8419" y="28348"/>
                  <a:pt x="8815" y="27956"/>
                </a:cubicBezTo>
                <a:lnTo>
                  <a:pt x="23793" y="12964"/>
                </a:lnTo>
                <a:cubicBezTo>
                  <a:pt x="24527" y="12229"/>
                  <a:pt x="24527" y="11034"/>
                  <a:pt x="23793" y="10300"/>
                </a:cubicBezTo>
                <a:cubicBezTo>
                  <a:pt x="23425" y="9925"/>
                  <a:pt x="22943" y="9738"/>
                  <a:pt x="22459" y="9738"/>
                </a:cubicBezTo>
                <a:cubicBezTo>
                  <a:pt x="21974" y="9738"/>
                  <a:pt x="21488" y="9925"/>
                  <a:pt x="21114" y="10300"/>
                </a:cubicBezTo>
                <a:lnTo>
                  <a:pt x="19818" y="11596"/>
                </a:lnTo>
                <a:cubicBezTo>
                  <a:pt x="19571" y="11694"/>
                  <a:pt x="19327" y="11739"/>
                  <a:pt x="19093" y="11739"/>
                </a:cubicBezTo>
                <a:cubicBezTo>
                  <a:pt x="17690" y="11739"/>
                  <a:pt x="16653" y="10121"/>
                  <a:pt x="17542" y="8787"/>
                </a:cubicBezTo>
                <a:lnTo>
                  <a:pt x="23159" y="3156"/>
                </a:lnTo>
                <a:cubicBezTo>
                  <a:pt x="24282" y="1924"/>
                  <a:pt x="23360" y="1"/>
                  <a:pt x="21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"/>
          <p:cNvSpPr/>
          <p:nvPr/>
        </p:nvSpPr>
        <p:spPr>
          <a:xfrm>
            <a:off x="5981926" y="3792100"/>
            <a:ext cx="951833" cy="843550"/>
          </a:xfrm>
          <a:custGeom>
            <a:avLst/>
            <a:gdLst/>
            <a:ahLst/>
            <a:cxnLst/>
            <a:rect l="l" t="t" r="r" b="b"/>
            <a:pathLst>
              <a:path w="11285" h="10000" extrusionOk="0">
                <a:moveTo>
                  <a:pt x="8388" y="0"/>
                </a:moveTo>
                <a:cubicBezTo>
                  <a:pt x="7775" y="0"/>
                  <a:pt x="7153" y="231"/>
                  <a:pt x="6664" y="720"/>
                </a:cubicBezTo>
                <a:cubicBezTo>
                  <a:pt x="6174" y="1195"/>
                  <a:pt x="5930" y="1872"/>
                  <a:pt x="5958" y="2563"/>
                </a:cubicBezTo>
                <a:cubicBezTo>
                  <a:pt x="5958" y="2650"/>
                  <a:pt x="5973" y="2751"/>
                  <a:pt x="5987" y="2837"/>
                </a:cubicBezTo>
                <a:cubicBezTo>
                  <a:pt x="6002" y="2866"/>
                  <a:pt x="6002" y="2895"/>
                  <a:pt x="6002" y="2924"/>
                </a:cubicBezTo>
                <a:cubicBezTo>
                  <a:pt x="6201" y="4132"/>
                  <a:pt x="5249" y="5194"/>
                  <a:pt x="4072" y="5194"/>
                </a:cubicBezTo>
                <a:cubicBezTo>
                  <a:pt x="3972" y="5194"/>
                  <a:pt x="3871" y="5186"/>
                  <a:pt x="3769" y="5170"/>
                </a:cubicBezTo>
                <a:lnTo>
                  <a:pt x="3668" y="5156"/>
                </a:lnTo>
                <a:cubicBezTo>
                  <a:pt x="3582" y="5141"/>
                  <a:pt x="3496" y="5127"/>
                  <a:pt x="3395" y="5127"/>
                </a:cubicBezTo>
                <a:cubicBezTo>
                  <a:pt x="3349" y="5125"/>
                  <a:pt x="3303" y="5123"/>
                  <a:pt x="3258" y="5123"/>
                </a:cubicBezTo>
                <a:cubicBezTo>
                  <a:pt x="1128" y="5123"/>
                  <a:pt x="0" y="7738"/>
                  <a:pt x="1551" y="9275"/>
                </a:cubicBezTo>
                <a:cubicBezTo>
                  <a:pt x="2052" y="9776"/>
                  <a:pt x="2665" y="9999"/>
                  <a:pt x="3264" y="9999"/>
                </a:cubicBezTo>
                <a:cubicBezTo>
                  <a:pt x="4558" y="9999"/>
                  <a:pt x="5792" y="8958"/>
                  <a:pt x="5713" y="7431"/>
                </a:cubicBezTo>
                <a:cubicBezTo>
                  <a:pt x="5699" y="7345"/>
                  <a:pt x="5699" y="7259"/>
                  <a:pt x="5685" y="7172"/>
                </a:cubicBezTo>
                <a:cubicBezTo>
                  <a:pt x="5685" y="7129"/>
                  <a:pt x="5656" y="7086"/>
                  <a:pt x="5656" y="7043"/>
                </a:cubicBezTo>
                <a:cubicBezTo>
                  <a:pt x="5470" y="5848"/>
                  <a:pt x="6421" y="4801"/>
                  <a:pt x="7585" y="4801"/>
                </a:cubicBezTo>
                <a:cubicBezTo>
                  <a:pt x="7685" y="4801"/>
                  <a:pt x="7786" y="4809"/>
                  <a:pt x="7888" y="4825"/>
                </a:cubicBezTo>
                <a:lnTo>
                  <a:pt x="8003" y="4839"/>
                </a:lnTo>
                <a:cubicBezTo>
                  <a:pt x="8090" y="4853"/>
                  <a:pt x="8176" y="4868"/>
                  <a:pt x="8263" y="4868"/>
                </a:cubicBezTo>
                <a:cubicBezTo>
                  <a:pt x="8311" y="4871"/>
                  <a:pt x="8359" y="4872"/>
                  <a:pt x="8407" y="4872"/>
                </a:cubicBezTo>
                <a:cubicBezTo>
                  <a:pt x="10089" y="4872"/>
                  <a:pt x="11284" y="3166"/>
                  <a:pt x="10668" y="1570"/>
                </a:cubicBezTo>
                <a:cubicBezTo>
                  <a:pt x="10282" y="560"/>
                  <a:pt x="9345" y="0"/>
                  <a:pt x="838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9"/>
          <p:cNvSpPr/>
          <p:nvPr/>
        </p:nvSpPr>
        <p:spPr>
          <a:xfrm rot="10800000">
            <a:off x="3932968" y="1580707"/>
            <a:ext cx="1486458" cy="1742685"/>
          </a:xfrm>
          <a:custGeom>
            <a:avLst/>
            <a:gdLst/>
            <a:ahLst/>
            <a:cxnLst/>
            <a:rect l="l" t="t" r="r" b="b"/>
            <a:pathLst>
              <a:path w="24528" h="28756" extrusionOk="0">
                <a:moveTo>
                  <a:pt x="21781" y="1"/>
                </a:moveTo>
                <a:cubicBezTo>
                  <a:pt x="21700" y="1"/>
                  <a:pt x="21616" y="6"/>
                  <a:pt x="21532" y="16"/>
                </a:cubicBezTo>
                <a:cubicBezTo>
                  <a:pt x="21100" y="60"/>
                  <a:pt x="20711" y="247"/>
                  <a:pt x="20423" y="549"/>
                </a:cubicBezTo>
                <a:lnTo>
                  <a:pt x="4940" y="16032"/>
                </a:lnTo>
                <a:cubicBezTo>
                  <a:pt x="4292" y="16737"/>
                  <a:pt x="4278" y="17817"/>
                  <a:pt x="4897" y="18538"/>
                </a:cubicBezTo>
                <a:cubicBezTo>
                  <a:pt x="5269" y="18969"/>
                  <a:pt x="5800" y="19199"/>
                  <a:pt x="6341" y="19199"/>
                </a:cubicBezTo>
                <a:cubicBezTo>
                  <a:pt x="6701" y="19199"/>
                  <a:pt x="7066" y="19097"/>
                  <a:pt x="7389" y="18883"/>
                </a:cubicBezTo>
                <a:lnTo>
                  <a:pt x="7389" y="18883"/>
                </a:lnTo>
                <a:lnTo>
                  <a:pt x="721" y="25551"/>
                </a:lnTo>
                <a:cubicBezTo>
                  <a:pt x="1" y="26286"/>
                  <a:pt x="15" y="27467"/>
                  <a:pt x="749" y="28201"/>
                </a:cubicBezTo>
                <a:cubicBezTo>
                  <a:pt x="1113" y="28572"/>
                  <a:pt x="1594" y="28756"/>
                  <a:pt x="2078" y="28756"/>
                </a:cubicBezTo>
                <a:cubicBezTo>
                  <a:pt x="2552" y="28756"/>
                  <a:pt x="3029" y="28579"/>
                  <a:pt x="3399" y="28230"/>
                </a:cubicBezTo>
                <a:lnTo>
                  <a:pt x="5704" y="25911"/>
                </a:lnTo>
                <a:lnTo>
                  <a:pt x="5704" y="25911"/>
                </a:lnTo>
                <a:cubicBezTo>
                  <a:pt x="5159" y="27306"/>
                  <a:pt x="6285" y="28517"/>
                  <a:pt x="7499" y="28517"/>
                </a:cubicBezTo>
                <a:cubicBezTo>
                  <a:pt x="7953" y="28517"/>
                  <a:pt x="8419" y="28348"/>
                  <a:pt x="8815" y="27956"/>
                </a:cubicBezTo>
                <a:lnTo>
                  <a:pt x="23793" y="12964"/>
                </a:lnTo>
                <a:cubicBezTo>
                  <a:pt x="24527" y="12229"/>
                  <a:pt x="24527" y="11034"/>
                  <a:pt x="23793" y="10300"/>
                </a:cubicBezTo>
                <a:cubicBezTo>
                  <a:pt x="23425" y="9925"/>
                  <a:pt x="22943" y="9738"/>
                  <a:pt x="22459" y="9738"/>
                </a:cubicBezTo>
                <a:cubicBezTo>
                  <a:pt x="21974" y="9738"/>
                  <a:pt x="21488" y="9925"/>
                  <a:pt x="21114" y="10300"/>
                </a:cubicBezTo>
                <a:lnTo>
                  <a:pt x="19818" y="11596"/>
                </a:lnTo>
                <a:cubicBezTo>
                  <a:pt x="19571" y="11694"/>
                  <a:pt x="19327" y="11739"/>
                  <a:pt x="19093" y="11739"/>
                </a:cubicBezTo>
                <a:cubicBezTo>
                  <a:pt x="17690" y="11739"/>
                  <a:pt x="16653" y="10121"/>
                  <a:pt x="17542" y="8787"/>
                </a:cubicBezTo>
                <a:lnTo>
                  <a:pt x="23159" y="3156"/>
                </a:lnTo>
                <a:cubicBezTo>
                  <a:pt x="24282" y="1924"/>
                  <a:pt x="23360" y="1"/>
                  <a:pt x="2178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"/>
          <p:cNvSpPr txBox="1">
            <a:spLocks noGrp="1"/>
          </p:cNvSpPr>
          <p:nvPr>
            <p:ph type="title"/>
          </p:nvPr>
        </p:nvSpPr>
        <p:spPr>
          <a:xfrm>
            <a:off x="1544838" y="1424475"/>
            <a:ext cx="2106900" cy="191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Light"/>
              <a:buChar char="●"/>
              <a:defRPr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Light"/>
              <a:buChar char="○"/>
              <a:defRPr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Light"/>
              <a:buChar char="■"/>
              <a:defRPr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Light"/>
              <a:buChar char="●"/>
              <a:defRPr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Light"/>
              <a:buChar char="○"/>
              <a:defRPr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Light"/>
              <a:buChar char="■"/>
              <a:defRPr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Light"/>
              <a:buChar char="●"/>
              <a:defRPr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Light"/>
              <a:buChar char="○"/>
              <a:defRPr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Open Sans Light"/>
              <a:buChar char="■"/>
              <a:defRPr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60" r:id="rId10"/>
    <p:sldLayoutId id="2147483662" r:id="rId11"/>
    <p:sldLayoutId id="2147483663" r:id="rId12"/>
    <p:sldLayoutId id="2147483665" r:id="rId13"/>
    <p:sldLayoutId id="2147483670" r:id="rId14"/>
    <p:sldLayoutId id="2147483674" r:id="rId15"/>
    <p:sldLayoutId id="2147483677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43.jpeg"/><Relationship Id="rId9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2.jp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11" Type="http://schemas.openxmlformats.org/officeDocument/2006/relationships/image" Target="../media/image85.jpg"/><Relationship Id="rId5" Type="http://schemas.openxmlformats.org/officeDocument/2006/relationships/image" Target="../media/image79.svg"/><Relationship Id="rId15" Type="http://schemas.openxmlformats.org/officeDocument/2006/relationships/image" Target="../media/image89.jpg"/><Relationship Id="rId10" Type="http://schemas.openxmlformats.org/officeDocument/2006/relationships/image" Target="../media/image84.jpg"/><Relationship Id="rId4" Type="http://schemas.openxmlformats.org/officeDocument/2006/relationships/image" Target="../media/image78.png"/><Relationship Id="rId9" Type="http://schemas.openxmlformats.org/officeDocument/2006/relationships/image" Target="../media/image83.jpg"/><Relationship Id="rId14" Type="http://schemas.openxmlformats.org/officeDocument/2006/relationships/image" Target="../media/image88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nsound.com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Google Shape;701;p31"/>
          <p:cNvGrpSpPr/>
          <p:nvPr/>
        </p:nvGrpSpPr>
        <p:grpSpPr>
          <a:xfrm>
            <a:off x="3361691" y="493999"/>
            <a:ext cx="2420554" cy="2105536"/>
            <a:chOff x="-59775" y="576200"/>
            <a:chExt cx="1793800" cy="1560350"/>
          </a:xfrm>
        </p:grpSpPr>
        <p:sp>
          <p:nvSpPr>
            <p:cNvPr id="702" name="Google Shape;702;p31"/>
            <p:cNvSpPr/>
            <p:nvPr/>
          </p:nvSpPr>
          <p:spPr>
            <a:xfrm>
              <a:off x="1450475" y="1363875"/>
              <a:ext cx="110100" cy="38800"/>
            </a:xfrm>
            <a:custGeom>
              <a:avLst/>
              <a:gdLst/>
              <a:ahLst/>
              <a:cxnLst/>
              <a:rect l="l" t="t" r="r" b="b"/>
              <a:pathLst>
                <a:path w="4404" h="1552" extrusionOk="0">
                  <a:moveTo>
                    <a:pt x="3840" y="0"/>
                  </a:moveTo>
                  <a:cubicBezTo>
                    <a:pt x="3652" y="0"/>
                    <a:pt x="3477" y="36"/>
                    <a:pt x="3269" y="151"/>
                  </a:cubicBezTo>
                  <a:cubicBezTo>
                    <a:pt x="2569" y="618"/>
                    <a:pt x="2569" y="985"/>
                    <a:pt x="2235" y="985"/>
                  </a:cubicBezTo>
                  <a:cubicBezTo>
                    <a:pt x="2013" y="985"/>
                    <a:pt x="1642" y="866"/>
                    <a:pt x="1301" y="866"/>
                  </a:cubicBezTo>
                  <a:cubicBezTo>
                    <a:pt x="1131" y="866"/>
                    <a:pt x="968" y="896"/>
                    <a:pt x="834" y="985"/>
                  </a:cubicBezTo>
                  <a:cubicBezTo>
                    <a:pt x="467" y="1218"/>
                    <a:pt x="0" y="1552"/>
                    <a:pt x="0" y="1552"/>
                  </a:cubicBezTo>
                  <a:lnTo>
                    <a:pt x="4403" y="1552"/>
                  </a:lnTo>
                  <a:cubicBezTo>
                    <a:pt x="4303" y="1018"/>
                    <a:pt x="4237" y="518"/>
                    <a:pt x="4103" y="18"/>
                  </a:cubicBezTo>
                  <a:cubicBezTo>
                    <a:pt x="4010" y="7"/>
                    <a:pt x="3924" y="0"/>
                    <a:pt x="3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1"/>
            <p:cNvSpPr/>
            <p:nvPr/>
          </p:nvSpPr>
          <p:spPr>
            <a:xfrm>
              <a:off x="265450" y="1545050"/>
              <a:ext cx="374475" cy="590650"/>
            </a:xfrm>
            <a:custGeom>
              <a:avLst/>
              <a:gdLst/>
              <a:ahLst/>
              <a:cxnLst/>
              <a:rect l="l" t="t" r="r" b="b"/>
              <a:pathLst>
                <a:path w="14979" h="23626" extrusionOk="0">
                  <a:moveTo>
                    <a:pt x="9675" y="0"/>
                  </a:moveTo>
                  <a:cubicBezTo>
                    <a:pt x="9148" y="0"/>
                    <a:pt x="8585" y="253"/>
                    <a:pt x="7973" y="743"/>
                  </a:cubicBezTo>
                  <a:cubicBezTo>
                    <a:pt x="7640" y="976"/>
                    <a:pt x="7306" y="1310"/>
                    <a:pt x="6939" y="1744"/>
                  </a:cubicBezTo>
                  <a:cubicBezTo>
                    <a:pt x="6605" y="2077"/>
                    <a:pt x="6305" y="2477"/>
                    <a:pt x="5972" y="2911"/>
                  </a:cubicBezTo>
                  <a:cubicBezTo>
                    <a:pt x="3370" y="6314"/>
                    <a:pt x="1202" y="16621"/>
                    <a:pt x="1" y="23626"/>
                  </a:cubicBezTo>
                  <a:lnTo>
                    <a:pt x="14811" y="23626"/>
                  </a:lnTo>
                  <a:cubicBezTo>
                    <a:pt x="14978" y="19623"/>
                    <a:pt x="14778" y="14453"/>
                    <a:pt x="13944" y="9482"/>
                  </a:cubicBezTo>
                  <a:cubicBezTo>
                    <a:pt x="13010" y="4079"/>
                    <a:pt x="11976" y="1210"/>
                    <a:pt x="10642" y="309"/>
                  </a:cubicBezTo>
                  <a:cubicBezTo>
                    <a:pt x="10331" y="102"/>
                    <a:pt x="10010" y="0"/>
                    <a:pt x="9675" y="0"/>
                  </a:cubicBezTo>
                  <a:close/>
                </a:path>
              </a:pathLst>
            </a:custGeom>
            <a:solidFill>
              <a:schemeClr val="accent1"/>
            </a:solidFill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1"/>
            <p:cNvSpPr/>
            <p:nvPr/>
          </p:nvSpPr>
          <p:spPr>
            <a:xfrm>
              <a:off x="461425" y="976525"/>
              <a:ext cx="1090275" cy="894300"/>
            </a:xfrm>
            <a:custGeom>
              <a:avLst/>
              <a:gdLst/>
              <a:ahLst/>
              <a:cxnLst/>
              <a:rect l="l" t="t" r="r" b="b"/>
              <a:pathLst>
                <a:path w="43611" h="35772" extrusionOk="0">
                  <a:moveTo>
                    <a:pt x="6439" y="4504"/>
                  </a:moveTo>
                  <a:lnTo>
                    <a:pt x="6439" y="4504"/>
                  </a:lnTo>
                  <a:cubicBezTo>
                    <a:pt x="6372" y="4604"/>
                    <a:pt x="5371" y="6038"/>
                    <a:pt x="3937" y="8106"/>
                  </a:cubicBezTo>
                  <a:cubicBezTo>
                    <a:pt x="2936" y="9507"/>
                    <a:pt x="2936" y="10141"/>
                    <a:pt x="3003" y="10441"/>
                  </a:cubicBezTo>
                  <a:cubicBezTo>
                    <a:pt x="2636" y="9641"/>
                    <a:pt x="2502" y="8707"/>
                    <a:pt x="2769" y="7873"/>
                  </a:cubicBezTo>
                  <a:cubicBezTo>
                    <a:pt x="3170" y="6172"/>
                    <a:pt x="6339" y="4537"/>
                    <a:pt x="6439" y="4504"/>
                  </a:cubicBezTo>
                  <a:close/>
                  <a:moveTo>
                    <a:pt x="3003" y="10441"/>
                  </a:moveTo>
                  <a:lnTo>
                    <a:pt x="3003" y="10441"/>
                  </a:lnTo>
                  <a:cubicBezTo>
                    <a:pt x="3036" y="10508"/>
                    <a:pt x="3103" y="10541"/>
                    <a:pt x="3136" y="10608"/>
                  </a:cubicBezTo>
                  <a:cubicBezTo>
                    <a:pt x="3036" y="10541"/>
                    <a:pt x="3003" y="10475"/>
                    <a:pt x="3003" y="10441"/>
                  </a:cubicBezTo>
                  <a:close/>
                  <a:moveTo>
                    <a:pt x="10975" y="0"/>
                  </a:moveTo>
                  <a:cubicBezTo>
                    <a:pt x="10275" y="34"/>
                    <a:pt x="9608" y="334"/>
                    <a:pt x="9040" y="801"/>
                  </a:cubicBezTo>
                  <a:cubicBezTo>
                    <a:pt x="8807" y="868"/>
                    <a:pt x="6305" y="1802"/>
                    <a:pt x="3203" y="4871"/>
                  </a:cubicBezTo>
                  <a:cubicBezTo>
                    <a:pt x="1" y="8140"/>
                    <a:pt x="2769" y="10875"/>
                    <a:pt x="2769" y="10875"/>
                  </a:cubicBezTo>
                  <a:cubicBezTo>
                    <a:pt x="2769" y="10875"/>
                    <a:pt x="2502" y="11909"/>
                    <a:pt x="2969" y="13510"/>
                  </a:cubicBezTo>
                  <a:cubicBezTo>
                    <a:pt x="3036" y="13877"/>
                    <a:pt x="3203" y="14311"/>
                    <a:pt x="3370" y="14711"/>
                  </a:cubicBezTo>
                  <a:cubicBezTo>
                    <a:pt x="3603" y="15178"/>
                    <a:pt x="3837" y="15678"/>
                    <a:pt x="4170" y="16212"/>
                  </a:cubicBezTo>
                  <a:cubicBezTo>
                    <a:pt x="4504" y="16712"/>
                    <a:pt x="4871" y="17246"/>
                    <a:pt x="5371" y="17847"/>
                  </a:cubicBezTo>
                  <a:cubicBezTo>
                    <a:pt x="5638" y="18147"/>
                    <a:pt x="5872" y="18380"/>
                    <a:pt x="6172" y="18680"/>
                  </a:cubicBezTo>
                  <a:lnTo>
                    <a:pt x="6272" y="18747"/>
                  </a:lnTo>
                  <a:cubicBezTo>
                    <a:pt x="7506" y="20015"/>
                    <a:pt x="8607" y="21916"/>
                    <a:pt x="9874" y="24051"/>
                  </a:cubicBezTo>
                  <a:cubicBezTo>
                    <a:pt x="10542" y="25152"/>
                    <a:pt x="11209" y="26219"/>
                    <a:pt x="12009" y="27353"/>
                  </a:cubicBezTo>
                  <a:cubicBezTo>
                    <a:pt x="12977" y="28688"/>
                    <a:pt x="14044" y="29989"/>
                    <a:pt x="15345" y="31089"/>
                  </a:cubicBezTo>
                  <a:cubicBezTo>
                    <a:pt x="15478" y="31189"/>
                    <a:pt x="15612" y="31323"/>
                    <a:pt x="15712" y="31423"/>
                  </a:cubicBezTo>
                  <a:cubicBezTo>
                    <a:pt x="17513" y="32991"/>
                    <a:pt x="19715" y="34292"/>
                    <a:pt x="22483" y="35026"/>
                  </a:cubicBezTo>
                  <a:cubicBezTo>
                    <a:pt x="23851" y="35392"/>
                    <a:pt x="25352" y="35659"/>
                    <a:pt x="27053" y="35726"/>
                  </a:cubicBezTo>
                  <a:cubicBezTo>
                    <a:pt x="27620" y="35759"/>
                    <a:pt x="28154" y="35759"/>
                    <a:pt x="28654" y="35759"/>
                  </a:cubicBezTo>
                  <a:cubicBezTo>
                    <a:pt x="29020" y="35767"/>
                    <a:pt x="29376" y="35771"/>
                    <a:pt x="29725" y="35771"/>
                  </a:cubicBezTo>
                  <a:cubicBezTo>
                    <a:pt x="40967" y="35771"/>
                    <a:pt x="43611" y="31597"/>
                    <a:pt x="39696" y="23217"/>
                  </a:cubicBezTo>
                  <a:cubicBezTo>
                    <a:pt x="39529" y="22850"/>
                    <a:pt x="39329" y="22450"/>
                    <a:pt x="39129" y="22050"/>
                  </a:cubicBezTo>
                  <a:cubicBezTo>
                    <a:pt x="37561" y="19047"/>
                    <a:pt x="36160" y="16879"/>
                    <a:pt x="34826" y="15178"/>
                  </a:cubicBezTo>
                  <a:cubicBezTo>
                    <a:pt x="34359" y="14644"/>
                    <a:pt x="33925" y="14144"/>
                    <a:pt x="33525" y="13677"/>
                  </a:cubicBezTo>
                  <a:cubicBezTo>
                    <a:pt x="31223" y="11175"/>
                    <a:pt x="29255" y="10141"/>
                    <a:pt x="27554" y="8940"/>
                  </a:cubicBezTo>
                  <a:cubicBezTo>
                    <a:pt x="27487" y="8840"/>
                    <a:pt x="27354" y="8807"/>
                    <a:pt x="27253" y="8707"/>
                  </a:cubicBezTo>
                  <a:cubicBezTo>
                    <a:pt x="24685" y="6805"/>
                    <a:pt x="24151" y="6472"/>
                    <a:pt x="22483" y="5271"/>
                  </a:cubicBezTo>
                  <a:cubicBezTo>
                    <a:pt x="22417" y="5204"/>
                    <a:pt x="22350" y="5171"/>
                    <a:pt x="22317" y="5137"/>
                  </a:cubicBezTo>
                  <a:cubicBezTo>
                    <a:pt x="22150" y="5004"/>
                    <a:pt x="21983" y="4871"/>
                    <a:pt x="21750" y="4737"/>
                  </a:cubicBezTo>
                  <a:cubicBezTo>
                    <a:pt x="21716" y="4737"/>
                    <a:pt x="21716" y="4704"/>
                    <a:pt x="21683" y="4704"/>
                  </a:cubicBezTo>
                  <a:cubicBezTo>
                    <a:pt x="21649" y="4670"/>
                    <a:pt x="21616" y="4637"/>
                    <a:pt x="21516" y="4570"/>
                  </a:cubicBezTo>
                  <a:cubicBezTo>
                    <a:pt x="20015" y="3503"/>
                    <a:pt x="17613" y="2302"/>
                    <a:pt x="15512" y="1401"/>
                  </a:cubicBezTo>
                  <a:cubicBezTo>
                    <a:pt x="15145" y="1235"/>
                    <a:pt x="14811" y="1135"/>
                    <a:pt x="14478" y="1001"/>
                  </a:cubicBezTo>
                  <a:cubicBezTo>
                    <a:pt x="14378" y="968"/>
                    <a:pt x="14278" y="934"/>
                    <a:pt x="14177" y="868"/>
                  </a:cubicBezTo>
                  <a:cubicBezTo>
                    <a:pt x="13310" y="534"/>
                    <a:pt x="12543" y="301"/>
                    <a:pt x="12043" y="134"/>
                  </a:cubicBezTo>
                  <a:cubicBezTo>
                    <a:pt x="11676" y="34"/>
                    <a:pt x="11342" y="0"/>
                    <a:pt x="10975" y="0"/>
                  </a:cubicBezTo>
                  <a:close/>
                </a:path>
              </a:pathLst>
            </a:custGeom>
            <a:solidFill>
              <a:srgbClr val="263238"/>
            </a:solidFill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1"/>
            <p:cNvSpPr/>
            <p:nvPr/>
          </p:nvSpPr>
          <p:spPr>
            <a:xfrm>
              <a:off x="418075" y="1363475"/>
              <a:ext cx="552075" cy="772225"/>
            </a:xfrm>
            <a:custGeom>
              <a:avLst/>
              <a:gdLst/>
              <a:ahLst/>
              <a:cxnLst/>
              <a:rect l="l" t="t" r="r" b="b"/>
              <a:pathLst>
                <a:path w="22083" h="30889" extrusionOk="0">
                  <a:moveTo>
                    <a:pt x="7539" y="0"/>
                  </a:moveTo>
                  <a:cubicBezTo>
                    <a:pt x="7272" y="0"/>
                    <a:pt x="7038" y="67"/>
                    <a:pt x="6772" y="167"/>
                  </a:cubicBezTo>
                  <a:cubicBezTo>
                    <a:pt x="6705" y="167"/>
                    <a:pt x="6638" y="200"/>
                    <a:pt x="6571" y="234"/>
                  </a:cubicBezTo>
                  <a:lnTo>
                    <a:pt x="6338" y="367"/>
                  </a:lnTo>
                  <a:cubicBezTo>
                    <a:pt x="6205" y="501"/>
                    <a:pt x="6038" y="567"/>
                    <a:pt x="5871" y="701"/>
                  </a:cubicBezTo>
                  <a:cubicBezTo>
                    <a:pt x="5771" y="801"/>
                    <a:pt x="5704" y="834"/>
                    <a:pt x="5604" y="901"/>
                  </a:cubicBezTo>
                  <a:cubicBezTo>
                    <a:pt x="5504" y="1001"/>
                    <a:pt x="5404" y="1068"/>
                    <a:pt x="5271" y="1201"/>
                  </a:cubicBezTo>
                  <a:lnTo>
                    <a:pt x="5070" y="1401"/>
                  </a:lnTo>
                  <a:cubicBezTo>
                    <a:pt x="4937" y="1535"/>
                    <a:pt x="4770" y="1701"/>
                    <a:pt x="4670" y="1868"/>
                  </a:cubicBezTo>
                  <a:cubicBezTo>
                    <a:pt x="4403" y="2168"/>
                    <a:pt x="4103" y="2535"/>
                    <a:pt x="3870" y="3002"/>
                  </a:cubicBezTo>
                  <a:cubicBezTo>
                    <a:pt x="3769" y="3069"/>
                    <a:pt x="3736" y="3202"/>
                    <a:pt x="3703" y="3303"/>
                  </a:cubicBezTo>
                  <a:cubicBezTo>
                    <a:pt x="3603" y="3369"/>
                    <a:pt x="3536" y="3503"/>
                    <a:pt x="3469" y="3636"/>
                  </a:cubicBezTo>
                  <a:cubicBezTo>
                    <a:pt x="3302" y="3970"/>
                    <a:pt x="3102" y="4370"/>
                    <a:pt x="2936" y="4804"/>
                  </a:cubicBezTo>
                  <a:cubicBezTo>
                    <a:pt x="2902" y="4904"/>
                    <a:pt x="2802" y="5037"/>
                    <a:pt x="2769" y="5204"/>
                  </a:cubicBezTo>
                  <a:cubicBezTo>
                    <a:pt x="2635" y="5504"/>
                    <a:pt x="2535" y="5804"/>
                    <a:pt x="2435" y="6071"/>
                  </a:cubicBezTo>
                  <a:cubicBezTo>
                    <a:pt x="2368" y="6371"/>
                    <a:pt x="2235" y="6705"/>
                    <a:pt x="2135" y="7005"/>
                  </a:cubicBezTo>
                  <a:cubicBezTo>
                    <a:pt x="2135" y="7039"/>
                    <a:pt x="2102" y="7072"/>
                    <a:pt x="2102" y="7139"/>
                  </a:cubicBezTo>
                  <a:cubicBezTo>
                    <a:pt x="2035" y="7372"/>
                    <a:pt x="1968" y="7572"/>
                    <a:pt x="1901" y="7839"/>
                  </a:cubicBezTo>
                  <a:cubicBezTo>
                    <a:pt x="1868" y="7872"/>
                    <a:pt x="1868" y="7906"/>
                    <a:pt x="1868" y="7973"/>
                  </a:cubicBezTo>
                  <a:cubicBezTo>
                    <a:pt x="1801" y="8073"/>
                    <a:pt x="1768" y="8239"/>
                    <a:pt x="1735" y="8406"/>
                  </a:cubicBezTo>
                  <a:cubicBezTo>
                    <a:pt x="1568" y="9040"/>
                    <a:pt x="1468" y="9674"/>
                    <a:pt x="1401" y="10308"/>
                  </a:cubicBezTo>
                  <a:cubicBezTo>
                    <a:pt x="1368" y="10741"/>
                    <a:pt x="1301" y="11208"/>
                    <a:pt x="1301" y="11642"/>
                  </a:cubicBezTo>
                  <a:lnTo>
                    <a:pt x="1301" y="12042"/>
                  </a:lnTo>
                  <a:lnTo>
                    <a:pt x="1301" y="12309"/>
                  </a:lnTo>
                  <a:cubicBezTo>
                    <a:pt x="1368" y="12676"/>
                    <a:pt x="1401" y="13009"/>
                    <a:pt x="1434" y="13376"/>
                  </a:cubicBezTo>
                  <a:cubicBezTo>
                    <a:pt x="1501" y="13577"/>
                    <a:pt x="1535" y="13743"/>
                    <a:pt x="1568" y="13977"/>
                  </a:cubicBezTo>
                  <a:cubicBezTo>
                    <a:pt x="1601" y="14177"/>
                    <a:pt x="1668" y="14344"/>
                    <a:pt x="1701" y="14511"/>
                  </a:cubicBezTo>
                  <a:cubicBezTo>
                    <a:pt x="1735" y="14644"/>
                    <a:pt x="1735" y="14711"/>
                    <a:pt x="1768" y="14844"/>
                  </a:cubicBezTo>
                  <a:cubicBezTo>
                    <a:pt x="2102" y="15978"/>
                    <a:pt x="2469" y="16979"/>
                    <a:pt x="2835" y="17746"/>
                  </a:cubicBezTo>
                  <a:cubicBezTo>
                    <a:pt x="2869" y="17813"/>
                    <a:pt x="2869" y="17880"/>
                    <a:pt x="2902" y="17913"/>
                  </a:cubicBezTo>
                  <a:cubicBezTo>
                    <a:pt x="2936" y="17980"/>
                    <a:pt x="2936" y="17980"/>
                    <a:pt x="2936" y="18013"/>
                  </a:cubicBezTo>
                  <a:cubicBezTo>
                    <a:pt x="3036" y="18180"/>
                    <a:pt x="3102" y="18347"/>
                    <a:pt x="3136" y="18480"/>
                  </a:cubicBezTo>
                  <a:cubicBezTo>
                    <a:pt x="3369" y="18914"/>
                    <a:pt x="3469" y="19181"/>
                    <a:pt x="3469" y="19181"/>
                  </a:cubicBezTo>
                  <a:cubicBezTo>
                    <a:pt x="3469" y="19181"/>
                    <a:pt x="1101" y="22583"/>
                    <a:pt x="134" y="29021"/>
                  </a:cubicBezTo>
                  <a:cubicBezTo>
                    <a:pt x="100" y="29221"/>
                    <a:pt x="100" y="29455"/>
                    <a:pt x="67" y="29721"/>
                  </a:cubicBezTo>
                  <a:cubicBezTo>
                    <a:pt x="67" y="29888"/>
                    <a:pt x="33" y="30055"/>
                    <a:pt x="33" y="30222"/>
                  </a:cubicBezTo>
                  <a:cubicBezTo>
                    <a:pt x="33" y="30422"/>
                    <a:pt x="0" y="30689"/>
                    <a:pt x="0" y="30889"/>
                  </a:cubicBezTo>
                  <a:lnTo>
                    <a:pt x="22083" y="30889"/>
                  </a:lnTo>
                  <a:cubicBezTo>
                    <a:pt x="22016" y="30555"/>
                    <a:pt x="21882" y="30188"/>
                    <a:pt x="21916" y="29621"/>
                  </a:cubicBezTo>
                  <a:cubicBezTo>
                    <a:pt x="21782" y="29221"/>
                    <a:pt x="21682" y="28787"/>
                    <a:pt x="21515" y="28387"/>
                  </a:cubicBezTo>
                  <a:lnTo>
                    <a:pt x="21382" y="28020"/>
                  </a:lnTo>
                  <a:cubicBezTo>
                    <a:pt x="21215" y="27553"/>
                    <a:pt x="21082" y="27086"/>
                    <a:pt x="20915" y="26686"/>
                  </a:cubicBezTo>
                  <a:lnTo>
                    <a:pt x="20548" y="25685"/>
                  </a:lnTo>
                  <a:cubicBezTo>
                    <a:pt x="20181" y="24618"/>
                    <a:pt x="19781" y="23584"/>
                    <a:pt x="19381" y="22550"/>
                  </a:cubicBezTo>
                  <a:cubicBezTo>
                    <a:pt x="19180" y="22049"/>
                    <a:pt x="19014" y="21549"/>
                    <a:pt x="18780" y="21049"/>
                  </a:cubicBezTo>
                  <a:cubicBezTo>
                    <a:pt x="18713" y="20915"/>
                    <a:pt x="18680" y="20782"/>
                    <a:pt x="18613" y="20682"/>
                  </a:cubicBezTo>
                  <a:cubicBezTo>
                    <a:pt x="18413" y="20115"/>
                    <a:pt x="18180" y="19548"/>
                    <a:pt x="17946" y="19014"/>
                  </a:cubicBezTo>
                  <a:cubicBezTo>
                    <a:pt x="17946" y="18914"/>
                    <a:pt x="17913" y="18847"/>
                    <a:pt x="17880" y="18747"/>
                  </a:cubicBezTo>
                  <a:cubicBezTo>
                    <a:pt x="17679" y="18247"/>
                    <a:pt x="17413" y="17713"/>
                    <a:pt x="17212" y="17212"/>
                  </a:cubicBezTo>
                  <a:lnTo>
                    <a:pt x="17212" y="17179"/>
                  </a:lnTo>
                  <a:cubicBezTo>
                    <a:pt x="17212" y="17179"/>
                    <a:pt x="17179" y="17112"/>
                    <a:pt x="17212" y="17079"/>
                  </a:cubicBezTo>
                  <a:cubicBezTo>
                    <a:pt x="17246" y="17046"/>
                    <a:pt x="17246" y="17012"/>
                    <a:pt x="17246" y="16946"/>
                  </a:cubicBezTo>
                  <a:cubicBezTo>
                    <a:pt x="17246" y="16846"/>
                    <a:pt x="17279" y="16712"/>
                    <a:pt x="17346" y="16545"/>
                  </a:cubicBezTo>
                  <a:cubicBezTo>
                    <a:pt x="17379" y="16345"/>
                    <a:pt x="17413" y="16078"/>
                    <a:pt x="17513" y="15778"/>
                  </a:cubicBezTo>
                  <a:cubicBezTo>
                    <a:pt x="17546" y="15611"/>
                    <a:pt x="17579" y="15378"/>
                    <a:pt x="17613" y="15178"/>
                  </a:cubicBezTo>
                  <a:cubicBezTo>
                    <a:pt x="17679" y="15044"/>
                    <a:pt x="17679" y="14877"/>
                    <a:pt x="17713" y="14744"/>
                  </a:cubicBezTo>
                  <a:lnTo>
                    <a:pt x="17713" y="14711"/>
                  </a:lnTo>
                  <a:cubicBezTo>
                    <a:pt x="17746" y="14577"/>
                    <a:pt x="17746" y="14444"/>
                    <a:pt x="17779" y="14277"/>
                  </a:cubicBezTo>
                  <a:cubicBezTo>
                    <a:pt x="17779" y="14110"/>
                    <a:pt x="17846" y="14010"/>
                    <a:pt x="17880" y="13843"/>
                  </a:cubicBezTo>
                  <a:cubicBezTo>
                    <a:pt x="17880" y="13743"/>
                    <a:pt x="17913" y="13710"/>
                    <a:pt x="17913" y="13610"/>
                  </a:cubicBezTo>
                  <a:cubicBezTo>
                    <a:pt x="17913" y="13577"/>
                    <a:pt x="17946" y="13510"/>
                    <a:pt x="17946" y="13410"/>
                  </a:cubicBezTo>
                  <a:cubicBezTo>
                    <a:pt x="18013" y="13243"/>
                    <a:pt x="18013" y="13110"/>
                    <a:pt x="18046" y="12943"/>
                  </a:cubicBezTo>
                  <a:cubicBezTo>
                    <a:pt x="18113" y="12542"/>
                    <a:pt x="18180" y="12075"/>
                    <a:pt x="18246" y="11675"/>
                  </a:cubicBezTo>
                  <a:cubicBezTo>
                    <a:pt x="18280" y="11242"/>
                    <a:pt x="18380" y="10875"/>
                    <a:pt x="18413" y="10441"/>
                  </a:cubicBezTo>
                  <a:cubicBezTo>
                    <a:pt x="18513" y="10074"/>
                    <a:pt x="18547" y="9674"/>
                    <a:pt x="18580" y="9240"/>
                  </a:cubicBezTo>
                  <a:cubicBezTo>
                    <a:pt x="18580" y="9073"/>
                    <a:pt x="18613" y="8873"/>
                    <a:pt x="18613" y="8673"/>
                  </a:cubicBezTo>
                  <a:cubicBezTo>
                    <a:pt x="18613" y="8506"/>
                    <a:pt x="18680" y="8339"/>
                    <a:pt x="18680" y="8173"/>
                  </a:cubicBezTo>
                  <a:cubicBezTo>
                    <a:pt x="18713" y="8039"/>
                    <a:pt x="18713" y="7872"/>
                    <a:pt x="18713" y="7739"/>
                  </a:cubicBezTo>
                  <a:lnTo>
                    <a:pt x="18713" y="7506"/>
                  </a:lnTo>
                  <a:lnTo>
                    <a:pt x="18713" y="6938"/>
                  </a:lnTo>
                  <a:cubicBezTo>
                    <a:pt x="18713" y="6505"/>
                    <a:pt x="18713" y="6071"/>
                    <a:pt x="18680" y="5671"/>
                  </a:cubicBezTo>
                  <a:lnTo>
                    <a:pt x="18680" y="5437"/>
                  </a:lnTo>
                  <a:lnTo>
                    <a:pt x="18680" y="5237"/>
                  </a:lnTo>
                  <a:cubicBezTo>
                    <a:pt x="18613" y="4937"/>
                    <a:pt x="18580" y="4670"/>
                    <a:pt x="18547" y="4403"/>
                  </a:cubicBezTo>
                  <a:cubicBezTo>
                    <a:pt x="18547" y="4337"/>
                    <a:pt x="18513" y="4270"/>
                    <a:pt x="18513" y="4203"/>
                  </a:cubicBezTo>
                  <a:cubicBezTo>
                    <a:pt x="18513" y="4103"/>
                    <a:pt x="18447" y="4036"/>
                    <a:pt x="18447" y="3936"/>
                  </a:cubicBezTo>
                  <a:cubicBezTo>
                    <a:pt x="18380" y="3669"/>
                    <a:pt x="18280" y="3336"/>
                    <a:pt x="18180" y="3069"/>
                  </a:cubicBezTo>
                  <a:cubicBezTo>
                    <a:pt x="18113" y="3002"/>
                    <a:pt x="18113" y="2936"/>
                    <a:pt x="18080" y="2869"/>
                  </a:cubicBezTo>
                  <a:cubicBezTo>
                    <a:pt x="18013" y="2669"/>
                    <a:pt x="17880" y="2502"/>
                    <a:pt x="17779" y="2335"/>
                  </a:cubicBezTo>
                  <a:cubicBezTo>
                    <a:pt x="17746" y="2235"/>
                    <a:pt x="17679" y="2168"/>
                    <a:pt x="17613" y="2068"/>
                  </a:cubicBezTo>
                  <a:cubicBezTo>
                    <a:pt x="17546" y="1902"/>
                    <a:pt x="17413" y="1768"/>
                    <a:pt x="17279" y="1668"/>
                  </a:cubicBezTo>
                  <a:lnTo>
                    <a:pt x="17212" y="1568"/>
                  </a:lnTo>
                  <a:cubicBezTo>
                    <a:pt x="17179" y="1501"/>
                    <a:pt x="17079" y="1435"/>
                    <a:pt x="17046" y="1401"/>
                  </a:cubicBezTo>
                  <a:cubicBezTo>
                    <a:pt x="16946" y="1368"/>
                    <a:pt x="16912" y="1334"/>
                    <a:pt x="16879" y="1268"/>
                  </a:cubicBezTo>
                  <a:cubicBezTo>
                    <a:pt x="16712" y="1168"/>
                    <a:pt x="16579" y="1068"/>
                    <a:pt x="16412" y="1001"/>
                  </a:cubicBezTo>
                  <a:cubicBezTo>
                    <a:pt x="16345" y="934"/>
                    <a:pt x="16245" y="934"/>
                    <a:pt x="16212" y="901"/>
                  </a:cubicBezTo>
                  <a:cubicBezTo>
                    <a:pt x="16112" y="867"/>
                    <a:pt x="16045" y="867"/>
                    <a:pt x="15945" y="834"/>
                  </a:cubicBezTo>
                  <a:cubicBezTo>
                    <a:pt x="15745" y="734"/>
                    <a:pt x="15545" y="701"/>
                    <a:pt x="15278" y="667"/>
                  </a:cubicBezTo>
                  <a:cubicBezTo>
                    <a:pt x="15211" y="601"/>
                    <a:pt x="15178" y="601"/>
                    <a:pt x="15078" y="601"/>
                  </a:cubicBezTo>
                  <a:cubicBezTo>
                    <a:pt x="15011" y="567"/>
                    <a:pt x="14944" y="567"/>
                    <a:pt x="14877" y="567"/>
                  </a:cubicBezTo>
                  <a:lnTo>
                    <a:pt x="14777" y="567"/>
                  </a:lnTo>
                  <a:cubicBezTo>
                    <a:pt x="14677" y="567"/>
                    <a:pt x="14577" y="534"/>
                    <a:pt x="14510" y="534"/>
                  </a:cubicBezTo>
                  <a:lnTo>
                    <a:pt x="14377" y="534"/>
                  </a:lnTo>
                  <a:cubicBezTo>
                    <a:pt x="14210" y="534"/>
                    <a:pt x="14010" y="501"/>
                    <a:pt x="13777" y="501"/>
                  </a:cubicBezTo>
                  <a:lnTo>
                    <a:pt x="13543" y="501"/>
                  </a:lnTo>
                  <a:cubicBezTo>
                    <a:pt x="13376" y="467"/>
                    <a:pt x="13210" y="467"/>
                    <a:pt x="13076" y="467"/>
                  </a:cubicBezTo>
                  <a:cubicBezTo>
                    <a:pt x="12776" y="467"/>
                    <a:pt x="12509" y="400"/>
                    <a:pt x="12242" y="400"/>
                  </a:cubicBezTo>
                  <a:lnTo>
                    <a:pt x="10441" y="400"/>
                  </a:lnTo>
                  <a:cubicBezTo>
                    <a:pt x="10341" y="367"/>
                    <a:pt x="10207" y="367"/>
                    <a:pt x="10074" y="367"/>
                  </a:cubicBezTo>
                  <a:cubicBezTo>
                    <a:pt x="9907" y="367"/>
                    <a:pt x="9774" y="334"/>
                    <a:pt x="9674" y="334"/>
                  </a:cubicBezTo>
                  <a:cubicBezTo>
                    <a:pt x="9540" y="334"/>
                    <a:pt x="9407" y="300"/>
                    <a:pt x="9340" y="300"/>
                  </a:cubicBezTo>
                  <a:cubicBezTo>
                    <a:pt x="9207" y="234"/>
                    <a:pt x="9107" y="234"/>
                    <a:pt x="9007" y="200"/>
                  </a:cubicBezTo>
                  <a:cubicBezTo>
                    <a:pt x="8873" y="167"/>
                    <a:pt x="8773" y="167"/>
                    <a:pt x="8673" y="134"/>
                  </a:cubicBezTo>
                  <a:cubicBezTo>
                    <a:pt x="8573" y="67"/>
                    <a:pt x="8439" y="34"/>
                    <a:pt x="8373" y="34"/>
                  </a:cubicBezTo>
                  <a:cubicBezTo>
                    <a:pt x="8273" y="0"/>
                    <a:pt x="8173" y="0"/>
                    <a:pt x="807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1"/>
            <p:cNvSpPr/>
            <p:nvPr/>
          </p:nvSpPr>
          <p:spPr>
            <a:xfrm>
              <a:off x="418075" y="1363475"/>
              <a:ext cx="552075" cy="772225"/>
            </a:xfrm>
            <a:custGeom>
              <a:avLst/>
              <a:gdLst/>
              <a:ahLst/>
              <a:cxnLst/>
              <a:rect l="l" t="t" r="r" b="b"/>
              <a:pathLst>
                <a:path w="22083" h="30889" extrusionOk="0">
                  <a:moveTo>
                    <a:pt x="7539" y="0"/>
                  </a:moveTo>
                  <a:cubicBezTo>
                    <a:pt x="7272" y="0"/>
                    <a:pt x="7038" y="67"/>
                    <a:pt x="6772" y="167"/>
                  </a:cubicBezTo>
                  <a:cubicBezTo>
                    <a:pt x="6705" y="167"/>
                    <a:pt x="6638" y="200"/>
                    <a:pt x="6571" y="234"/>
                  </a:cubicBezTo>
                  <a:lnTo>
                    <a:pt x="6338" y="367"/>
                  </a:lnTo>
                  <a:cubicBezTo>
                    <a:pt x="6205" y="501"/>
                    <a:pt x="6038" y="567"/>
                    <a:pt x="5871" y="701"/>
                  </a:cubicBezTo>
                  <a:cubicBezTo>
                    <a:pt x="5771" y="801"/>
                    <a:pt x="5704" y="834"/>
                    <a:pt x="5604" y="901"/>
                  </a:cubicBezTo>
                  <a:cubicBezTo>
                    <a:pt x="5504" y="1001"/>
                    <a:pt x="5404" y="1068"/>
                    <a:pt x="5271" y="1201"/>
                  </a:cubicBezTo>
                  <a:lnTo>
                    <a:pt x="5070" y="1401"/>
                  </a:lnTo>
                  <a:cubicBezTo>
                    <a:pt x="4937" y="1535"/>
                    <a:pt x="4770" y="1701"/>
                    <a:pt x="4670" y="1868"/>
                  </a:cubicBezTo>
                  <a:cubicBezTo>
                    <a:pt x="4403" y="2168"/>
                    <a:pt x="4103" y="2535"/>
                    <a:pt x="3870" y="3002"/>
                  </a:cubicBezTo>
                  <a:cubicBezTo>
                    <a:pt x="3769" y="3069"/>
                    <a:pt x="3736" y="3202"/>
                    <a:pt x="3703" y="3303"/>
                  </a:cubicBezTo>
                  <a:cubicBezTo>
                    <a:pt x="3603" y="3369"/>
                    <a:pt x="3536" y="3503"/>
                    <a:pt x="3469" y="3636"/>
                  </a:cubicBezTo>
                  <a:cubicBezTo>
                    <a:pt x="3302" y="3970"/>
                    <a:pt x="3102" y="4370"/>
                    <a:pt x="2936" y="4804"/>
                  </a:cubicBezTo>
                  <a:cubicBezTo>
                    <a:pt x="2902" y="4904"/>
                    <a:pt x="2802" y="5037"/>
                    <a:pt x="2769" y="5204"/>
                  </a:cubicBezTo>
                  <a:cubicBezTo>
                    <a:pt x="2635" y="5504"/>
                    <a:pt x="2535" y="5804"/>
                    <a:pt x="2435" y="6071"/>
                  </a:cubicBezTo>
                  <a:cubicBezTo>
                    <a:pt x="2368" y="6371"/>
                    <a:pt x="2235" y="6705"/>
                    <a:pt x="2135" y="7005"/>
                  </a:cubicBezTo>
                  <a:cubicBezTo>
                    <a:pt x="2135" y="7039"/>
                    <a:pt x="2102" y="7072"/>
                    <a:pt x="2102" y="7139"/>
                  </a:cubicBezTo>
                  <a:cubicBezTo>
                    <a:pt x="2035" y="7372"/>
                    <a:pt x="1968" y="7572"/>
                    <a:pt x="1901" y="7839"/>
                  </a:cubicBezTo>
                  <a:cubicBezTo>
                    <a:pt x="1868" y="7872"/>
                    <a:pt x="1868" y="7906"/>
                    <a:pt x="1868" y="7973"/>
                  </a:cubicBezTo>
                  <a:cubicBezTo>
                    <a:pt x="1801" y="8073"/>
                    <a:pt x="1768" y="8239"/>
                    <a:pt x="1735" y="8406"/>
                  </a:cubicBezTo>
                  <a:cubicBezTo>
                    <a:pt x="1568" y="9040"/>
                    <a:pt x="1468" y="9674"/>
                    <a:pt x="1401" y="10308"/>
                  </a:cubicBezTo>
                  <a:cubicBezTo>
                    <a:pt x="1368" y="10741"/>
                    <a:pt x="1301" y="11208"/>
                    <a:pt x="1301" y="11642"/>
                  </a:cubicBezTo>
                  <a:lnTo>
                    <a:pt x="1301" y="12042"/>
                  </a:lnTo>
                  <a:lnTo>
                    <a:pt x="1301" y="12309"/>
                  </a:lnTo>
                  <a:cubicBezTo>
                    <a:pt x="1368" y="12676"/>
                    <a:pt x="1401" y="13009"/>
                    <a:pt x="1434" y="13376"/>
                  </a:cubicBezTo>
                  <a:cubicBezTo>
                    <a:pt x="1501" y="13577"/>
                    <a:pt x="1535" y="13743"/>
                    <a:pt x="1568" y="13977"/>
                  </a:cubicBezTo>
                  <a:cubicBezTo>
                    <a:pt x="1601" y="14177"/>
                    <a:pt x="1668" y="14344"/>
                    <a:pt x="1701" y="14511"/>
                  </a:cubicBezTo>
                  <a:cubicBezTo>
                    <a:pt x="1735" y="14644"/>
                    <a:pt x="1735" y="14711"/>
                    <a:pt x="1768" y="14844"/>
                  </a:cubicBezTo>
                  <a:cubicBezTo>
                    <a:pt x="2102" y="15978"/>
                    <a:pt x="2469" y="16979"/>
                    <a:pt x="2835" y="17746"/>
                  </a:cubicBezTo>
                  <a:cubicBezTo>
                    <a:pt x="2869" y="17813"/>
                    <a:pt x="2869" y="17880"/>
                    <a:pt x="2902" y="17913"/>
                  </a:cubicBezTo>
                  <a:cubicBezTo>
                    <a:pt x="2936" y="17980"/>
                    <a:pt x="2936" y="17980"/>
                    <a:pt x="2936" y="18013"/>
                  </a:cubicBezTo>
                  <a:cubicBezTo>
                    <a:pt x="3036" y="18180"/>
                    <a:pt x="3102" y="18347"/>
                    <a:pt x="3136" y="18480"/>
                  </a:cubicBezTo>
                  <a:cubicBezTo>
                    <a:pt x="3369" y="18914"/>
                    <a:pt x="3469" y="19181"/>
                    <a:pt x="3469" y="19181"/>
                  </a:cubicBezTo>
                  <a:cubicBezTo>
                    <a:pt x="3469" y="19181"/>
                    <a:pt x="1101" y="22583"/>
                    <a:pt x="134" y="29021"/>
                  </a:cubicBezTo>
                  <a:cubicBezTo>
                    <a:pt x="100" y="29221"/>
                    <a:pt x="100" y="29455"/>
                    <a:pt x="67" y="29721"/>
                  </a:cubicBezTo>
                  <a:cubicBezTo>
                    <a:pt x="67" y="29888"/>
                    <a:pt x="33" y="30055"/>
                    <a:pt x="33" y="30222"/>
                  </a:cubicBezTo>
                  <a:cubicBezTo>
                    <a:pt x="33" y="30422"/>
                    <a:pt x="0" y="30689"/>
                    <a:pt x="0" y="30889"/>
                  </a:cubicBezTo>
                  <a:lnTo>
                    <a:pt x="22083" y="30889"/>
                  </a:lnTo>
                  <a:cubicBezTo>
                    <a:pt x="22016" y="30555"/>
                    <a:pt x="21882" y="30188"/>
                    <a:pt x="21916" y="29621"/>
                  </a:cubicBezTo>
                  <a:cubicBezTo>
                    <a:pt x="21782" y="29221"/>
                    <a:pt x="21682" y="28787"/>
                    <a:pt x="21515" y="28387"/>
                  </a:cubicBezTo>
                  <a:lnTo>
                    <a:pt x="21382" y="28020"/>
                  </a:lnTo>
                  <a:cubicBezTo>
                    <a:pt x="21215" y="27553"/>
                    <a:pt x="21082" y="27086"/>
                    <a:pt x="20915" y="26686"/>
                  </a:cubicBezTo>
                  <a:lnTo>
                    <a:pt x="20548" y="25685"/>
                  </a:lnTo>
                  <a:cubicBezTo>
                    <a:pt x="20181" y="24618"/>
                    <a:pt x="19781" y="23584"/>
                    <a:pt x="19381" y="22550"/>
                  </a:cubicBezTo>
                  <a:cubicBezTo>
                    <a:pt x="19180" y="22049"/>
                    <a:pt x="19014" y="21549"/>
                    <a:pt x="18780" y="21049"/>
                  </a:cubicBezTo>
                  <a:cubicBezTo>
                    <a:pt x="18713" y="20915"/>
                    <a:pt x="18680" y="20782"/>
                    <a:pt x="18613" y="20682"/>
                  </a:cubicBezTo>
                  <a:cubicBezTo>
                    <a:pt x="18413" y="20115"/>
                    <a:pt x="18180" y="19548"/>
                    <a:pt x="17946" y="19014"/>
                  </a:cubicBezTo>
                  <a:cubicBezTo>
                    <a:pt x="17946" y="18914"/>
                    <a:pt x="17913" y="18847"/>
                    <a:pt x="17880" y="18747"/>
                  </a:cubicBezTo>
                  <a:cubicBezTo>
                    <a:pt x="17679" y="18247"/>
                    <a:pt x="17413" y="17713"/>
                    <a:pt x="17212" y="17212"/>
                  </a:cubicBezTo>
                  <a:lnTo>
                    <a:pt x="17212" y="17179"/>
                  </a:lnTo>
                  <a:cubicBezTo>
                    <a:pt x="17212" y="17179"/>
                    <a:pt x="17179" y="17112"/>
                    <a:pt x="17212" y="17079"/>
                  </a:cubicBezTo>
                  <a:cubicBezTo>
                    <a:pt x="17246" y="17046"/>
                    <a:pt x="17246" y="17012"/>
                    <a:pt x="17246" y="16946"/>
                  </a:cubicBezTo>
                  <a:cubicBezTo>
                    <a:pt x="17246" y="16846"/>
                    <a:pt x="17279" y="16712"/>
                    <a:pt x="17346" y="16545"/>
                  </a:cubicBezTo>
                  <a:cubicBezTo>
                    <a:pt x="17379" y="16345"/>
                    <a:pt x="17413" y="16078"/>
                    <a:pt x="17513" y="15778"/>
                  </a:cubicBezTo>
                  <a:cubicBezTo>
                    <a:pt x="17546" y="15611"/>
                    <a:pt x="17579" y="15378"/>
                    <a:pt x="17613" y="15178"/>
                  </a:cubicBezTo>
                  <a:cubicBezTo>
                    <a:pt x="17679" y="15044"/>
                    <a:pt x="17679" y="14877"/>
                    <a:pt x="17713" y="14744"/>
                  </a:cubicBezTo>
                  <a:lnTo>
                    <a:pt x="17713" y="14711"/>
                  </a:lnTo>
                  <a:cubicBezTo>
                    <a:pt x="17746" y="14577"/>
                    <a:pt x="17746" y="14444"/>
                    <a:pt x="17779" y="14277"/>
                  </a:cubicBezTo>
                  <a:cubicBezTo>
                    <a:pt x="17779" y="14110"/>
                    <a:pt x="17846" y="14010"/>
                    <a:pt x="17880" y="13843"/>
                  </a:cubicBezTo>
                  <a:cubicBezTo>
                    <a:pt x="17880" y="13743"/>
                    <a:pt x="17913" y="13710"/>
                    <a:pt x="17913" y="13610"/>
                  </a:cubicBezTo>
                  <a:cubicBezTo>
                    <a:pt x="17913" y="13577"/>
                    <a:pt x="17946" y="13510"/>
                    <a:pt x="17946" y="13410"/>
                  </a:cubicBezTo>
                  <a:cubicBezTo>
                    <a:pt x="18013" y="13243"/>
                    <a:pt x="18013" y="13110"/>
                    <a:pt x="18046" y="12943"/>
                  </a:cubicBezTo>
                  <a:cubicBezTo>
                    <a:pt x="18113" y="12542"/>
                    <a:pt x="18180" y="12075"/>
                    <a:pt x="18246" y="11675"/>
                  </a:cubicBezTo>
                  <a:cubicBezTo>
                    <a:pt x="18280" y="11242"/>
                    <a:pt x="18380" y="10875"/>
                    <a:pt x="18413" y="10441"/>
                  </a:cubicBezTo>
                  <a:cubicBezTo>
                    <a:pt x="18513" y="10074"/>
                    <a:pt x="18547" y="9674"/>
                    <a:pt x="18580" y="9240"/>
                  </a:cubicBezTo>
                  <a:cubicBezTo>
                    <a:pt x="18580" y="9073"/>
                    <a:pt x="18613" y="8873"/>
                    <a:pt x="18613" y="8673"/>
                  </a:cubicBezTo>
                  <a:cubicBezTo>
                    <a:pt x="18613" y="8506"/>
                    <a:pt x="18680" y="8339"/>
                    <a:pt x="18680" y="8173"/>
                  </a:cubicBezTo>
                  <a:cubicBezTo>
                    <a:pt x="18713" y="8039"/>
                    <a:pt x="18713" y="7872"/>
                    <a:pt x="18713" y="7739"/>
                  </a:cubicBezTo>
                  <a:lnTo>
                    <a:pt x="18713" y="7506"/>
                  </a:lnTo>
                  <a:lnTo>
                    <a:pt x="18713" y="6938"/>
                  </a:lnTo>
                  <a:cubicBezTo>
                    <a:pt x="18713" y="6505"/>
                    <a:pt x="18713" y="6071"/>
                    <a:pt x="18680" y="5671"/>
                  </a:cubicBezTo>
                  <a:lnTo>
                    <a:pt x="18680" y="5437"/>
                  </a:lnTo>
                  <a:lnTo>
                    <a:pt x="18680" y="5237"/>
                  </a:lnTo>
                  <a:cubicBezTo>
                    <a:pt x="18613" y="4937"/>
                    <a:pt x="18580" y="4670"/>
                    <a:pt x="18547" y="4403"/>
                  </a:cubicBezTo>
                  <a:cubicBezTo>
                    <a:pt x="18547" y="4337"/>
                    <a:pt x="18513" y="4270"/>
                    <a:pt x="18513" y="4203"/>
                  </a:cubicBezTo>
                  <a:cubicBezTo>
                    <a:pt x="18513" y="4103"/>
                    <a:pt x="18447" y="4036"/>
                    <a:pt x="18447" y="3936"/>
                  </a:cubicBezTo>
                  <a:cubicBezTo>
                    <a:pt x="18380" y="3669"/>
                    <a:pt x="18280" y="3336"/>
                    <a:pt x="18180" y="3069"/>
                  </a:cubicBezTo>
                  <a:cubicBezTo>
                    <a:pt x="18113" y="3002"/>
                    <a:pt x="18113" y="2936"/>
                    <a:pt x="18080" y="2869"/>
                  </a:cubicBezTo>
                  <a:cubicBezTo>
                    <a:pt x="18013" y="2669"/>
                    <a:pt x="17880" y="2502"/>
                    <a:pt x="17779" y="2335"/>
                  </a:cubicBezTo>
                  <a:cubicBezTo>
                    <a:pt x="17746" y="2235"/>
                    <a:pt x="17679" y="2168"/>
                    <a:pt x="17613" y="2068"/>
                  </a:cubicBezTo>
                  <a:cubicBezTo>
                    <a:pt x="17546" y="1902"/>
                    <a:pt x="17413" y="1768"/>
                    <a:pt x="17279" y="1668"/>
                  </a:cubicBezTo>
                  <a:lnTo>
                    <a:pt x="17212" y="1568"/>
                  </a:lnTo>
                  <a:cubicBezTo>
                    <a:pt x="17179" y="1501"/>
                    <a:pt x="17079" y="1435"/>
                    <a:pt x="17046" y="1401"/>
                  </a:cubicBezTo>
                  <a:cubicBezTo>
                    <a:pt x="16946" y="1368"/>
                    <a:pt x="16912" y="1334"/>
                    <a:pt x="16879" y="1268"/>
                  </a:cubicBezTo>
                  <a:cubicBezTo>
                    <a:pt x="16712" y="1168"/>
                    <a:pt x="16579" y="1068"/>
                    <a:pt x="16412" y="1001"/>
                  </a:cubicBezTo>
                  <a:cubicBezTo>
                    <a:pt x="16345" y="934"/>
                    <a:pt x="16245" y="934"/>
                    <a:pt x="16212" y="901"/>
                  </a:cubicBezTo>
                  <a:cubicBezTo>
                    <a:pt x="16112" y="867"/>
                    <a:pt x="16045" y="867"/>
                    <a:pt x="15945" y="834"/>
                  </a:cubicBezTo>
                  <a:cubicBezTo>
                    <a:pt x="15745" y="734"/>
                    <a:pt x="15545" y="701"/>
                    <a:pt x="15278" y="667"/>
                  </a:cubicBezTo>
                  <a:cubicBezTo>
                    <a:pt x="15211" y="601"/>
                    <a:pt x="15178" y="601"/>
                    <a:pt x="15078" y="601"/>
                  </a:cubicBezTo>
                  <a:cubicBezTo>
                    <a:pt x="15011" y="567"/>
                    <a:pt x="14944" y="567"/>
                    <a:pt x="14877" y="567"/>
                  </a:cubicBezTo>
                  <a:lnTo>
                    <a:pt x="14777" y="567"/>
                  </a:lnTo>
                  <a:cubicBezTo>
                    <a:pt x="14677" y="567"/>
                    <a:pt x="14577" y="534"/>
                    <a:pt x="14510" y="534"/>
                  </a:cubicBezTo>
                  <a:lnTo>
                    <a:pt x="14377" y="534"/>
                  </a:lnTo>
                  <a:cubicBezTo>
                    <a:pt x="14210" y="534"/>
                    <a:pt x="14010" y="501"/>
                    <a:pt x="13777" y="501"/>
                  </a:cubicBezTo>
                  <a:lnTo>
                    <a:pt x="13543" y="501"/>
                  </a:lnTo>
                  <a:cubicBezTo>
                    <a:pt x="13376" y="467"/>
                    <a:pt x="13210" y="467"/>
                    <a:pt x="13076" y="467"/>
                  </a:cubicBezTo>
                  <a:cubicBezTo>
                    <a:pt x="12776" y="467"/>
                    <a:pt x="12509" y="400"/>
                    <a:pt x="12242" y="400"/>
                  </a:cubicBezTo>
                  <a:lnTo>
                    <a:pt x="10441" y="400"/>
                  </a:lnTo>
                  <a:cubicBezTo>
                    <a:pt x="10341" y="367"/>
                    <a:pt x="10207" y="367"/>
                    <a:pt x="10074" y="367"/>
                  </a:cubicBezTo>
                  <a:cubicBezTo>
                    <a:pt x="9907" y="367"/>
                    <a:pt x="9774" y="334"/>
                    <a:pt x="9674" y="334"/>
                  </a:cubicBezTo>
                  <a:cubicBezTo>
                    <a:pt x="9540" y="334"/>
                    <a:pt x="9407" y="334"/>
                    <a:pt x="9340" y="300"/>
                  </a:cubicBezTo>
                  <a:cubicBezTo>
                    <a:pt x="9207" y="234"/>
                    <a:pt x="9107" y="234"/>
                    <a:pt x="9007" y="200"/>
                  </a:cubicBezTo>
                  <a:cubicBezTo>
                    <a:pt x="8873" y="167"/>
                    <a:pt x="8773" y="167"/>
                    <a:pt x="8673" y="134"/>
                  </a:cubicBezTo>
                  <a:cubicBezTo>
                    <a:pt x="8573" y="67"/>
                    <a:pt x="8439" y="34"/>
                    <a:pt x="8373" y="34"/>
                  </a:cubicBezTo>
                  <a:cubicBezTo>
                    <a:pt x="8273" y="0"/>
                    <a:pt x="8173" y="0"/>
                    <a:pt x="8073" y="0"/>
                  </a:cubicBezTo>
                  <a:close/>
                </a:path>
              </a:pathLst>
            </a:custGeom>
            <a:solidFill>
              <a:schemeClr val="lt2"/>
            </a:solidFill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1"/>
            <p:cNvSpPr/>
            <p:nvPr/>
          </p:nvSpPr>
          <p:spPr>
            <a:xfrm>
              <a:off x="418075" y="1363475"/>
              <a:ext cx="552075" cy="772225"/>
            </a:xfrm>
            <a:custGeom>
              <a:avLst/>
              <a:gdLst/>
              <a:ahLst/>
              <a:cxnLst/>
              <a:rect l="l" t="t" r="r" b="b"/>
              <a:pathLst>
                <a:path w="22083" h="30889" fill="none" extrusionOk="0">
                  <a:moveTo>
                    <a:pt x="22083" y="30889"/>
                  </a:moveTo>
                  <a:lnTo>
                    <a:pt x="0" y="30889"/>
                  </a:lnTo>
                  <a:cubicBezTo>
                    <a:pt x="0" y="30689"/>
                    <a:pt x="33" y="30422"/>
                    <a:pt x="33" y="30222"/>
                  </a:cubicBezTo>
                  <a:cubicBezTo>
                    <a:pt x="33" y="30055"/>
                    <a:pt x="67" y="29888"/>
                    <a:pt x="67" y="29721"/>
                  </a:cubicBezTo>
                  <a:cubicBezTo>
                    <a:pt x="100" y="29455"/>
                    <a:pt x="100" y="29221"/>
                    <a:pt x="134" y="29021"/>
                  </a:cubicBezTo>
                  <a:cubicBezTo>
                    <a:pt x="1101" y="22583"/>
                    <a:pt x="3469" y="19181"/>
                    <a:pt x="3469" y="19181"/>
                  </a:cubicBezTo>
                  <a:cubicBezTo>
                    <a:pt x="3469" y="19181"/>
                    <a:pt x="3369" y="18914"/>
                    <a:pt x="3136" y="18480"/>
                  </a:cubicBezTo>
                  <a:cubicBezTo>
                    <a:pt x="3102" y="18347"/>
                    <a:pt x="3036" y="18180"/>
                    <a:pt x="2936" y="18013"/>
                  </a:cubicBezTo>
                  <a:cubicBezTo>
                    <a:pt x="2936" y="17980"/>
                    <a:pt x="2936" y="17980"/>
                    <a:pt x="2902" y="17913"/>
                  </a:cubicBezTo>
                  <a:cubicBezTo>
                    <a:pt x="2869" y="17880"/>
                    <a:pt x="2869" y="17813"/>
                    <a:pt x="2835" y="17746"/>
                  </a:cubicBezTo>
                  <a:cubicBezTo>
                    <a:pt x="2469" y="16979"/>
                    <a:pt x="2102" y="15978"/>
                    <a:pt x="1768" y="14844"/>
                  </a:cubicBezTo>
                  <a:cubicBezTo>
                    <a:pt x="1735" y="14711"/>
                    <a:pt x="1735" y="14644"/>
                    <a:pt x="1701" y="14511"/>
                  </a:cubicBezTo>
                  <a:cubicBezTo>
                    <a:pt x="1668" y="14344"/>
                    <a:pt x="1601" y="14177"/>
                    <a:pt x="1568" y="13977"/>
                  </a:cubicBezTo>
                  <a:cubicBezTo>
                    <a:pt x="1535" y="13743"/>
                    <a:pt x="1501" y="13577"/>
                    <a:pt x="1434" y="13376"/>
                  </a:cubicBezTo>
                  <a:cubicBezTo>
                    <a:pt x="1401" y="13009"/>
                    <a:pt x="1368" y="12676"/>
                    <a:pt x="1301" y="12309"/>
                  </a:cubicBezTo>
                  <a:lnTo>
                    <a:pt x="1301" y="12042"/>
                  </a:lnTo>
                  <a:lnTo>
                    <a:pt x="1301" y="11642"/>
                  </a:lnTo>
                  <a:cubicBezTo>
                    <a:pt x="1301" y="11208"/>
                    <a:pt x="1368" y="10741"/>
                    <a:pt x="1401" y="10308"/>
                  </a:cubicBezTo>
                  <a:cubicBezTo>
                    <a:pt x="1468" y="9674"/>
                    <a:pt x="1568" y="9040"/>
                    <a:pt x="1735" y="8406"/>
                  </a:cubicBezTo>
                  <a:cubicBezTo>
                    <a:pt x="1768" y="8239"/>
                    <a:pt x="1801" y="8073"/>
                    <a:pt x="1868" y="7973"/>
                  </a:cubicBezTo>
                  <a:cubicBezTo>
                    <a:pt x="1868" y="7906"/>
                    <a:pt x="1868" y="7872"/>
                    <a:pt x="1901" y="7839"/>
                  </a:cubicBezTo>
                  <a:cubicBezTo>
                    <a:pt x="1968" y="7572"/>
                    <a:pt x="2035" y="7372"/>
                    <a:pt x="2102" y="7139"/>
                  </a:cubicBezTo>
                  <a:cubicBezTo>
                    <a:pt x="2102" y="7072"/>
                    <a:pt x="2135" y="7039"/>
                    <a:pt x="2135" y="7005"/>
                  </a:cubicBezTo>
                  <a:cubicBezTo>
                    <a:pt x="2235" y="6705"/>
                    <a:pt x="2368" y="6371"/>
                    <a:pt x="2435" y="6071"/>
                  </a:cubicBezTo>
                  <a:cubicBezTo>
                    <a:pt x="2535" y="5804"/>
                    <a:pt x="2635" y="5504"/>
                    <a:pt x="2769" y="5204"/>
                  </a:cubicBezTo>
                  <a:cubicBezTo>
                    <a:pt x="2802" y="5037"/>
                    <a:pt x="2902" y="4904"/>
                    <a:pt x="2936" y="4804"/>
                  </a:cubicBezTo>
                  <a:cubicBezTo>
                    <a:pt x="3102" y="4370"/>
                    <a:pt x="3302" y="3970"/>
                    <a:pt x="3469" y="3636"/>
                  </a:cubicBezTo>
                  <a:cubicBezTo>
                    <a:pt x="3536" y="3503"/>
                    <a:pt x="3603" y="3369"/>
                    <a:pt x="3703" y="3303"/>
                  </a:cubicBezTo>
                  <a:cubicBezTo>
                    <a:pt x="3736" y="3202"/>
                    <a:pt x="3769" y="3069"/>
                    <a:pt x="3870" y="3002"/>
                  </a:cubicBezTo>
                  <a:cubicBezTo>
                    <a:pt x="4103" y="2535"/>
                    <a:pt x="4403" y="2168"/>
                    <a:pt x="4670" y="1868"/>
                  </a:cubicBezTo>
                  <a:cubicBezTo>
                    <a:pt x="4770" y="1701"/>
                    <a:pt x="4937" y="1535"/>
                    <a:pt x="5070" y="1401"/>
                  </a:cubicBezTo>
                  <a:lnTo>
                    <a:pt x="5271" y="1201"/>
                  </a:lnTo>
                  <a:cubicBezTo>
                    <a:pt x="5404" y="1068"/>
                    <a:pt x="5504" y="1001"/>
                    <a:pt x="5604" y="901"/>
                  </a:cubicBezTo>
                  <a:cubicBezTo>
                    <a:pt x="5704" y="834"/>
                    <a:pt x="5771" y="801"/>
                    <a:pt x="5871" y="701"/>
                  </a:cubicBezTo>
                  <a:cubicBezTo>
                    <a:pt x="6038" y="567"/>
                    <a:pt x="6205" y="501"/>
                    <a:pt x="6338" y="367"/>
                  </a:cubicBezTo>
                  <a:lnTo>
                    <a:pt x="6571" y="234"/>
                  </a:lnTo>
                  <a:cubicBezTo>
                    <a:pt x="6638" y="200"/>
                    <a:pt x="6705" y="167"/>
                    <a:pt x="6772" y="167"/>
                  </a:cubicBezTo>
                  <a:cubicBezTo>
                    <a:pt x="7038" y="67"/>
                    <a:pt x="7272" y="0"/>
                    <a:pt x="7539" y="0"/>
                  </a:cubicBezTo>
                  <a:lnTo>
                    <a:pt x="7739" y="0"/>
                  </a:lnTo>
                  <a:lnTo>
                    <a:pt x="7939" y="0"/>
                  </a:lnTo>
                  <a:lnTo>
                    <a:pt x="8073" y="0"/>
                  </a:lnTo>
                  <a:lnTo>
                    <a:pt x="8073" y="0"/>
                  </a:lnTo>
                  <a:cubicBezTo>
                    <a:pt x="8173" y="0"/>
                    <a:pt x="8273" y="0"/>
                    <a:pt x="8373" y="34"/>
                  </a:cubicBezTo>
                  <a:cubicBezTo>
                    <a:pt x="8439" y="34"/>
                    <a:pt x="8573" y="67"/>
                    <a:pt x="8673" y="134"/>
                  </a:cubicBezTo>
                  <a:cubicBezTo>
                    <a:pt x="8773" y="167"/>
                    <a:pt x="8873" y="167"/>
                    <a:pt x="9007" y="200"/>
                  </a:cubicBezTo>
                  <a:cubicBezTo>
                    <a:pt x="9107" y="234"/>
                    <a:pt x="9207" y="234"/>
                    <a:pt x="9340" y="300"/>
                  </a:cubicBezTo>
                  <a:cubicBezTo>
                    <a:pt x="9407" y="300"/>
                    <a:pt x="9540" y="334"/>
                    <a:pt x="9674" y="334"/>
                  </a:cubicBezTo>
                  <a:cubicBezTo>
                    <a:pt x="9774" y="334"/>
                    <a:pt x="9907" y="367"/>
                    <a:pt x="10074" y="367"/>
                  </a:cubicBezTo>
                  <a:cubicBezTo>
                    <a:pt x="10207" y="367"/>
                    <a:pt x="10341" y="367"/>
                    <a:pt x="10441" y="400"/>
                  </a:cubicBezTo>
                  <a:lnTo>
                    <a:pt x="10774" y="400"/>
                  </a:lnTo>
                  <a:lnTo>
                    <a:pt x="10875" y="400"/>
                  </a:lnTo>
                  <a:lnTo>
                    <a:pt x="11875" y="400"/>
                  </a:lnTo>
                  <a:lnTo>
                    <a:pt x="12242" y="400"/>
                  </a:lnTo>
                  <a:cubicBezTo>
                    <a:pt x="12509" y="400"/>
                    <a:pt x="12776" y="467"/>
                    <a:pt x="13076" y="467"/>
                  </a:cubicBezTo>
                  <a:cubicBezTo>
                    <a:pt x="13210" y="467"/>
                    <a:pt x="13376" y="467"/>
                    <a:pt x="13543" y="501"/>
                  </a:cubicBezTo>
                  <a:lnTo>
                    <a:pt x="13777" y="501"/>
                  </a:lnTo>
                  <a:cubicBezTo>
                    <a:pt x="14010" y="501"/>
                    <a:pt x="14210" y="534"/>
                    <a:pt x="14377" y="534"/>
                  </a:cubicBezTo>
                  <a:lnTo>
                    <a:pt x="14510" y="534"/>
                  </a:lnTo>
                  <a:cubicBezTo>
                    <a:pt x="14577" y="534"/>
                    <a:pt x="14677" y="567"/>
                    <a:pt x="14777" y="567"/>
                  </a:cubicBezTo>
                  <a:lnTo>
                    <a:pt x="14877" y="567"/>
                  </a:lnTo>
                  <a:cubicBezTo>
                    <a:pt x="14944" y="567"/>
                    <a:pt x="15011" y="567"/>
                    <a:pt x="15078" y="601"/>
                  </a:cubicBezTo>
                  <a:cubicBezTo>
                    <a:pt x="15178" y="601"/>
                    <a:pt x="15211" y="601"/>
                    <a:pt x="15278" y="667"/>
                  </a:cubicBezTo>
                  <a:cubicBezTo>
                    <a:pt x="15545" y="701"/>
                    <a:pt x="15745" y="734"/>
                    <a:pt x="15945" y="834"/>
                  </a:cubicBezTo>
                  <a:cubicBezTo>
                    <a:pt x="16045" y="867"/>
                    <a:pt x="16112" y="867"/>
                    <a:pt x="16212" y="901"/>
                  </a:cubicBezTo>
                  <a:cubicBezTo>
                    <a:pt x="16245" y="934"/>
                    <a:pt x="16345" y="934"/>
                    <a:pt x="16412" y="1001"/>
                  </a:cubicBezTo>
                  <a:cubicBezTo>
                    <a:pt x="16579" y="1068"/>
                    <a:pt x="16712" y="1168"/>
                    <a:pt x="16879" y="1268"/>
                  </a:cubicBezTo>
                  <a:cubicBezTo>
                    <a:pt x="16912" y="1334"/>
                    <a:pt x="16946" y="1368"/>
                    <a:pt x="17046" y="1401"/>
                  </a:cubicBezTo>
                  <a:cubicBezTo>
                    <a:pt x="17079" y="1435"/>
                    <a:pt x="17179" y="1501"/>
                    <a:pt x="17212" y="1568"/>
                  </a:cubicBezTo>
                  <a:lnTo>
                    <a:pt x="17279" y="1668"/>
                  </a:lnTo>
                  <a:cubicBezTo>
                    <a:pt x="17413" y="1768"/>
                    <a:pt x="17546" y="1902"/>
                    <a:pt x="17613" y="2068"/>
                  </a:cubicBezTo>
                  <a:cubicBezTo>
                    <a:pt x="17679" y="2168"/>
                    <a:pt x="17746" y="2235"/>
                    <a:pt x="17779" y="2335"/>
                  </a:cubicBezTo>
                  <a:lnTo>
                    <a:pt x="17779" y="2335"/>
                  </a:lnTo>
                  <a:cubicBezTo>
                    <a:pt x="17880" y="2502"/>
                    <a:pt x="18013" y="2669"/>
                    <a:pt x="18080" y="2869"/>
                  </a:cubicBezTo>
                  <a:cubicBezTo>
                    <a:pt x="18113" y="2936"/>
                    <a:pt x="18113" y="3002"/>
                    <a:pt x="18180" y="3069"/>
                  </a:cubicBezTo>
                  <a:cubicBezTo>
                    <a:pt x="18280" y="3336"/>
                    <a:pt x="18380" y="3669"/>
                    <a:pt x="18447" y="3936"/>
                  </a:cubicBezTo>
                  <a:cubicBezTo>
                    <a:pt x="18447" y="4036"/>
                    <a:pt x="18513" y="4103"/>
                    <a:pt x="18513" y="4203"/>
                  </a:cubicBezTo>
                  <a:cubicBezTo>
                    <a:pt x="18513" y="4270"/>
                    <a:pt x="18547" y="4337"/>
                    <a:pt x="18547" y="4403"/>
                  </a:cubicBezTo>
                  <a:cubicBezTo>
                    <a:pt x="18580" y="4670"/>
                    <a:pt x="18613" y="4937"/>
                    <a:pt x="18680" y="5237"/>
                  </a:cubicBezTo>
                  <a:lnTo>
                    <a:pt x="18680" y="5437"/>
                  </a:lnTo>
                  <a:lnTo>
                    <a:pt x="18680" y="5671"/>
                  </a:lnTo>
                  <a:cubicBezTo>
                    <a:pt x="18713" y="6071"/>
                    <a:pt x="18713" y="6505"/>
                    <a:pt x="18713" y="6938"/>
                  </a:cubicBezTo>
                  <a:lnTo>
                    <a:pt x="18713" y="7506"/>
                  </a:lnTo>
                  <a:lnTo>
                    <a:pt x="18713" y="7739"/>
                  </a:lnTo>
                  <a:cubicBezTo>
                    <a:pt x="18713" y="7872"/>
                    <a:pt x="18713" y="8039"/>
                    <a:pt x="18680" y="8173"/>
                  </a:cubicBezTo>
                  <a:cubicBezTo>
                    <a:pt x="18680" y="8339"/>
                    <a:pt x="18613" y="8506"/>
                    <a:pt x="18613" y="8673"/>
                  </a:cubicBezTo>
                  <a:cubicBezTo>
                    <a:pt x="18613" y="8873"/>
                    <a:pt x="18580" y="9073"/>
                    <a:pt x="18580" y="9240"/>
                  </a:cubicBezTo>
                  <a:cubicBezTo>
                    <a:pt x="18547" y="9674"/>
                    <a:pt x="18513" y="10074"/>
                    <a:pt x="18413" y="10441"/>
                  </a:cubicBezTo>
                  <a:cubicBezTo>
                    <a:pt x="18380" y="10875"/>
                    <a:pt x="18280" y="11242"/>
                    <a:pt x="18246" y="11675"/>
                  </a:cubicBezTo>
                  <a:cubicBezTo>
                    <a:pt x="18180" y="12075"/>
                    <a:pt x="18113" y="12542"/>
                    <a:pt x="18046" y="12943"/>
                  </a:cubicBezTo>
                  <a:cubicBezTo>
                    <a:pt x="18013" y="13110"/>
                    <a:pt x="18013" y="13243"/>
                    <a:pt x="17946" y="13410"/>
                  </a:cubicBezTo>
                  <a:cubicBezTo>
                    <a:pt x="17946" y="13510"/>
                    <a:pt x="17913" y="13577"/>
                    <a:pt x="17913" y="13610"/>
                  </a:cubicBezTo>
                  <a:cubicBezTo>
                    <a:pt x="17913" y="13710"/>
                    <a:pt x="17880" y="13743"/>
                    <a:pt x="17880" y="13843"/>
                  </a:cubicBezTo>
                  <a:cubicBezTo>
                    <a:pt x="17846" y="14010"/>
                    <a:pt x="17779" y="14110"/>
                    <a:pt x="17779" y="14277"/>
                  </a:cubicBezTo>
                  <a:cubicBezTo>
                    <a:pt x="17746" y="14444"/>
                    <a:pt x="17746" y="14577"/>
                    <a:pt x="17713" y="14711"/>
                  </a:cubicBezTo>
                  <a:lnTo>
                    <a:pt x="17713" y="14744"/>
                  </a:lnTo>
                  <a:cubicBezTo>
                    <a:pt x="17679" y="14877"/>
                    <a:pt x="17679" y="15044"/>
                    <a:pt x="17613" y="15178"/>
                  </a:cubicBezTo>
                  <a:cubicBezTo>
                    <a:pt x="17579" y="15378"/>
                    <a:pt x="17546" y="15611"/>
                    <a:pt x="17513" y="15778"/>
                  </a:cubicBezTo>
                  <a:cubicBezTo>
                    <a:pt x="17413" y="16078"/>
                    <a:pt x="17379" y="16345"/>
                    <a:pt x="17346" y="16545"/>
                  </a:cubicBezTo>
                  <a:lnTo>
                    <a:pt x="17346" y="16545"/>
                  </a:lnTo>
                  <a:lnTo>
                    <a:pt x="17346" y="16545"/>
                  </a:lnTo>
                  <a:cubicBezTo>
                    <a:pt x="17279" y="16712"/>
                    <a:pt x="17246" y="16846"/>
                    <a:pt x="17246" y="16946"/>
                  </a:cubicBezTo>
                  <a:cubicBezTo>
                    <a:pt x="17246" y="17012"/>
                    <a:pt x="17246" y="17046"/>
                    <a:pt x="17212" y="17079"/>
                  </a:cubicBezTo>
                  <a:cubicBezTo>
                    <a:pt x="17179" y="17112"/>
                    <a:pt x="17212" y="17179"/>
                    <a:pt x="17212" y="17179"/>
                  </a:cubicBezTo>
                  <a:lnTo>
                    <a:pt x="17212" y="17212"/>
                  </a:lnTo>
                  <a:lnTo>
                    <a:pt x="17212" y="17212"/>
                  </a:lnTo>
                  <a:cubicBezTo>
                    <a:pt x="17413" y="17713"/>
                    <a:pt x="17679" y="18247"/>
                    <a:pt x="17880" y="18747"/>
                  </a:cubicBezTo>
                  <a:lnTo>
                    <a:pt x="17880" y="18747"/>
                  </a:lnTo>
                  <a:lnTo>
                    <a:pt x="17880" y="18747"/>
                  </a:lnTo>
                  <a:cubicBezTo>
                    <a:pt x="17913" y="18847"/>
                    <a:pt x="17946" y="18914"/>
                    <a:pt x="17946" y="19014"/>
                  </a:cubicBezTo>
                  <a:cubicBezTo>
                    <a:pt x="18180" y="19548"/>
                    <a:pt x="18413" y="20115"/>
                    <a:pt x="18613" y="20682"/>
                  </a:cubicBezTo>
                  <a:cubicBezTo>
                    <a:pt x="18680" y="20782"/>
                    <a:pt x="18713" y="20915"/>
                    <a:pt x="18780" y="21049"/>
                  </a:cubicBezTo>
                  <a:cubicBezTo>
                    <a:pt x="19014" y="21549"/>
                    <a:pt x="19180" y="22049"/>
                    <a:pt x="19381" y="22550"/>
                  </a:cubicBezTo>
                  <a:cubicBezTo>
                    <a:pt x="19781" y="23584"/>
                    <a:pt x="20181" y="24618"/>
                    <a:pt x="20548" y="25685"/>
                  </a:cubicBezTo>
                  <a:lnTo>
                    <a:pt x="20915" y="26686"/>
                  </a:lnTo>
                  <a:cubicBezTo>
                    <a:pt x="21082" y="27086"/>
                    <a:pt x="21215" y="27553"/>
                    <a:pt x="21382" y="28020"/>
                  </a:cubicBezTo>
                  <a:lnTo>
                    <a:pt x="21382" y="28020"/>
                  </a:lnTo>
                  <a:lnTo>
                    <a:pt x="21382" y="28020"/>
                  </a:lnTo>
                  <a:lnTo>
                    <a:pt x="21515" y="28387"/>
                  </a:lnTo>
                  <a:cubicBezTo>
                    <a:pt x="21682" y="28787"/>
                    <a:pt x="21782" y="29221"/>
                    <a:pt x="21916" y="29621"/>
                  </a:cubicBezTo>
                  <a:cubicBezTo>
                    <a:pt x="21882" y="30188"/>
                    <a:pt x="22016" y="30555"/>
                    <a:pt x="22083" y="30889"/>
                  </a:cubicBezTo>
                  <a:close/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1"/>
            <p:cNvSpPr/>
            <p:nvPr/>
          </p:nvSpPr>
          <p:spPr>
            <a:xfrm>
              <a:off x="648225" y="1701200"/>
              <a:ext cx="87600" cy="105100"/>
            </a:xfrm>
            <a:custGeom>
              <a:avLst/>
              <a:gdLst/>
              <a:ahLst/>
              <a:cxnLst/>
              <a:rect l="l" t="t" r="r" b="b"/>
              <a:pathLst>
                <a:path w="3504" h="4204" fill="none" extrusionOk="0">
                  <a:moveTo>
                    <a:pt x="1" y="1"/>
                  </a:moveTo>
                  <a:cubicBezTo>
                    <a:pt x="1" y="1"/>
                    <a:pt x="968" y="2903"/>
                    <a:pt x="3503" y="4204"/>
                  </a:cubicBezTo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1"/>
            <p:cNvSpPr/>
            <p:nvPr/>
          </p:nvSpPr>
          <p:spPr>
            <a:xfrm>
              <a:off x="600525" y="1270900"/>
              <a:ext cx="197825" cy="315800"/>
            </a:xfrm>
            <a:custGeom>
              <a:avLst/>
              <a:gdLst/>
              <a:ahLst/>
              <a:cxnLst/>
              <a:rect l="l" t="t" r="r" b="b"/>
              <a:pathLst>
                <a:path w="7913" h="12632" extrusionOk="0">
                  <a:moveTo>
                    <a:pt x="3043" y="1"/>
                  </a:moveTo>
                  <a:cubicBezTo>
                    <a:pt x="2909" y="1268"/>
                    <a:pt x="2576" y="2536"/>
                    <a:pt x="2142" y="3737"/>
                  </a:cubicBezTo>
                  <a:cubicBezTo>
                    <a:pt x="1475" y="5238"/>
                    <a:pt x="1075" y="4871"/>
                    <a:pt x="474" y="7539"/>
                  </a:cubicBezTo>
                  <a:cubicBezTo>
                    <a:pt x="0" y="9771"/>
                    <a:pt x="1322" y="12632"/>
                    <a:pt x="3113" y="12632"/>
                  </a:cubicBezTo>
                  <a:cubicBezTo>
                    <a:pt x="3464" y="12632"/>
                    <a:pt x="3833" y="12522"/>
                    <a:pt x="4210" y="12276"/>
                  </a:cubicBezTo>
                  <a:cubicBezTo>
                    <a:pt x="6479" y="10775"/>
                    <a:pt x="7913" y="7739"/>
                    <a:pt x="7780" y="6605"/>
                  </a:cubicBezTo>
                  <a:cubicBezTo>
                    <a:pt x="7646" y="5504"/>
                    <a:pt x="7112" y="5238"/>
                    <a:pt x="7112" y="3703"/>
                  </a:cubicBezTo>
                  <a:cubicBezTo>
                    <a:pt x="7112" y="2669"/>
                    <a:pt x="7279" y="1668"/>
                    <a:pt x="7546" y="668"/>
                  </a:cubicBezTo>
                  <a:lnTo>
                    <a:pt x="7546" y="668"/>
                  </a:lnTo>
                  <a:cubicBezTo>
                    <a:pt x="7522" y="680"/>
                    <a:pt x="7108" y="718"/>
                    <a:pt x="6524" y="718"/>
                  </a:cubicBezTo>
                  <a:cubicBezTo>
                    <a:pt x="5488" y="718"/>
                    <a:pt x="3918" y="598"/>
                    <a:pt x="3043" y="1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1"/>
            <p:cNvSpPr/>
            <p:nvPr/>
          </p:nvSpPr>
          <p:spPr>
            <a:xfrm>
              <a:off x="598200" y="1270900"/>
              <a:ext cx="200150" cy="344450"/>
            </a:xfrm>
            <a:custGeom>
              <a:avLst/>
              <a:gdLst/>
              <a:ahLst/>
              <a:cxnLst/>
              <a:rect l="l" t="t" r="r" b="b"/>
              <a:pathLst>
                <a:path w="8006" h="13778" fill="none" extrusionOk="0">
                  <a:moveTo>
                    <a:pt x="3136" y="1"/>
                  </a:moveTo>
                  <a:cubicBezTo>
                    <a:pt x="3002" y="1268"/>
                    <a:pt x="2669" y="2536"/>
                    <a:pt x="2235" y="3737"/>
                  </a:cubicBezTo>
                  <a:cubicBezTo>
                    <a:pt x="1568" y="5238"/>
                    <a:pt x="1168" y="4871"/>
                    <a:pt x="567" y="7539"/>
                  </a:cubicBezTo>
                  <a:cubicBezTo>
                    <a:pt x="0" y="10208"/>
                    <a:pt x="2002" y="13777"/>
                    <a:pt x="4303" y="12276"/>
                  </a:cubicBezTo>
                  <a:cubicBezTo>
                    <a:pt x="6572" y="10775"/>
                    <a:pt x="8006" y="7739"/>
                    <a:pt x="7873" y="6605"/>
                  </a:cubicBezTo>
                  <a:cubicBezTo>
                    <a:pt x="7739" y="5504"/>
                    <a:pt x="7205" y="5238"/>
                    <a:pt x="7205" y="3703"/>
                  </a:cubicBezTo>
                  <a:cubicBezTo>
                    <a:pt x="7205" y="2669"/>
                    <a:pt x="7372" y="1668"/>
                    <a:pt x="7639" y="668"/>
                  </a:cubicBezTo>
                  <a:cubicBezTo>
                    <a:pt x="7572" y="701"/>
                    <a:pt x="4503" y="935"/>
                    <a:pt x="3136" y="1"/>
                  </a:cubicBezTo>
                  <a:close/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1"/>
            <p:cNvSpPr/>
            <p:nvPr/>
          </p:nvSpPr>
          <p:spPr>
            <a:xfrm>
              <a:off x="624875" y="872250"/>
              <a:ext cx="449525" cy="458725"/>
            </a:xfrm>
            <a:custGeom>
              <a:avLst/>
              <a:gdLst/>
              <a:ahLst/>
              <a:cxnLst/>
              <a:rect l="l" t="t" r="r" b="b"/>
              <a:pathLst>
                <a:path w="17981" h="18349" extrusionOk="0">
                  <a:moveTo>
                    <a:pt x="8346" y="0"/>
                  </a:moveTo>
                  <a:cubicBezTo>
                    <a:pt x="5499" y="0"/>
                    <a:pt x="3837" y="802"/>
                    <a:pt x="3837" y="802"/>
                  </a:cubicBezTo>
                  <a:cubicBezTo>
                    <a:pt x="3837" y="802"/>
                    <a:pt x="468" y="10643"/>
                    <a:pt x="234" y="13178"/>
                  </a:cubicBezTo>
                  <a:cubicBezTo>
                    <a:pt x="1" y="15813"/>
                    <a:pt x="1935" y="18115"/>
                    <a:pt x="4571" y="18348"/>
                  </a:cubicBezTo>
                  <a:lnTo>
                    <a:pt x="4837" y="18348"/>
                  </a:lnTo>
                  <a:cubicBezTo>
                    <a:pt x="4852" y="18348"/>
                    <a:pt x="4866" y="18348"/>
                    <a:pt x="4881" y="18348"/>
                  </a:cubicBezTo>
                  <a:cubicBezTo>
                    <a:pt x="7796" y="18348"/>
                    <a:pt x="10108" y="15013"/>
                    <a:pt x="10108" y="15013"/>
                  </a:cubicBezTo>
                  <a:cubicBezTo>
                    <a:pt x="10108" y="15013"/>
                    <a:pt x="10596" y="15405"/>
                    <a:pt x="11347" y="15405"/>
                  </a:cubicBezTo>
                  <a:cubicBezTo>
                    <a:pt x="11774" y="15405"/>
                    <a:pt x="12287" y="15278"/>
                    <a:pt x="12843" y="14879"/>
                  </a:cubicBezTo>
                  <a:cubicBezTo>
                    <a:pt x="14411" y="13812"/>
                    <a:pt x="17980" y="4338"/>
                    <a:pt x="17980" y="4338"/>
                  </a:cubicBezTo>
                  <a:cubicBezTo>
                    <a:pt x="17980" y="4338"/>
                    <a:pt x="16146" y="1169"/>
                    <a:pt x="11442" y="302"/>
                  </a:cubicBezTo>
                  <a:cubicBezTo>
                    <a:pt x="10298" y="83"/>
                    <a:pt x="9261" y="0"/>
                    <a:pt x="8346" y="0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1"/>
            <p:cNvSpPr/>
            <p:nvPr/>
          </p:nvSpPr>
          <p:spPr>
            <a:xfrm>
              <a:off x="624875" y="857275"/>
              <a:ext cx="449525" cy="474525"/>
            </a:xfrm>
            <a:custGeom>
              <a:avLst/>
              <a:gdLst/>
              <a:ahLst/>
              <a:cxnLst/>
              <a:rect l="l" t="t" r="r" b="b"/>
              <a:pathLst>
                <a:path w="17981" h="18981" fill="none" extrusionOk="0">
                  <a:moveTo>
                    <a:pt x="3837" y="1401"/>
                  </a:moveTo>
                  <a:cubicBezTo>
                    <a:pt x="3837" y="1401"/>
                    <a:pt x="468" y="11242"/>
                    <a:pt x="234" y="13777"/>
                  </a:cubicBezTo>
                  <a:cubicBezTo>
                    <a:pt x="1" y="16412"/>
                    <a:pt x="1935" y="18714"/>
                    <a:pt x="4571" y="18947"/>
                  </a:cubicBezTo>
                  <a:lnTo>
                    <a:pt x="4837" y="18947"/>
                  </a:lnTo>
                  <a:cubicBezTo>
                    <a:pt x="7773" y="18981"/>
                    <a:pt x="10108" y="15612"/>
                    <a:pt x="10108" y="15612"/>
                  </a:cubicBezTo>
                  <a:cubicBezTo>
                    <a:pt x="10108" y="15612"/>
                    <a:pt x="11309" y="16579"/>
                    <a:pt x="12843" y="15478"/>
                  </a:cubicBezTo>
                  <a:cubicBezTo>
                    <a:pt x="14411" y="14411"/>
                    <a:pt x="17980" y="4937"/>
                    <a:pt x="17980" y="4937"/>
                  </a:cubicBezTo>
                  <a:cubicBezTo>
                    <a:pt x="17980" y="4937"/>
                    <a:pt x="16146" y="1768"/>
                    <a:pt x="11442" y="901"/>
                  </a:cubicBezTo>
                  <a:cubicBezTo>
                    <a:pt x="6739" y="0"/>
                    <a:pt x="3837" y="1401"/>
                    <a:pt x="3837" y="1401"/>
                  </a:cubicBezTo>
                  <a:close/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1"/>
            <p:cNvSpPr/>
            <p:nvPr/>
          </p:nvSpPr>
          <p:spPr>
            <a:xfrm>
              <a:off x="693250" y="1075750"/>
              <a:ext cx="69250" cy="74250"/>
            </a:xfrm>
            <a:custGeom>
              <a:avLst/>
              <a:gdLst/>
              <a:ahLst/>
              <a:cxnLst/>
              <a:rect l="l" t="t" r="r" b="b"/>
              <a:pathLst>
                <a:path w="2770" h="2970" fill="none" extrusionOk="0">
                  <a:moveTo>
                    <a:pt x="2770" y="1"/>
                  </a:moveTo>
                  <a:cubicBezTo>
                    <a:pt x="2603" y="635"/>
                    <a:pt x="2203" y="1135"/>
                    <a:pt x="1669" y="1402"/>
                  </a:cubicBezTo>
                  <a:cubicBezTo>
                    <a:pt x="768" y="1869"/>
                    <a:pt x="1" y="1836"/>
                    <a:pt x="268" y="2303"/>
                  </a:cubicBezTo>
                  <a:cubicBezTo>
                    <a:pt x="568" y="2636"/>
                    <a:pt x="935" y="2836"/>
                    <a:pt x="1369" y="2970"/>
                  </a:cubicBezTo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1"/>
            <p:cNvSpPr/>
            <p:nvPr/>
          </p:nvSpPr>
          <p:spPr>
            <a:xfrm>
              <a:off x="710775" y="1175000"/>
              <a:ext cx="93425" cy="54225"/>
            </a:xfrm>
            <a:custGeom>
              <a:avLst/>
              <a:gdLst/>
              <a:ahLst/>
              <a:cxnLst/>
              <a:rect l="l" t="t" r="r" b="b"/>
              <a:pathLst>
                <a:path w="3737" h="2169" extrusionOk="0">
                  <a:moveTo>
                    <a:pt x="34" y="0"/>
                  </a:moveTo>
                  <a:lnTo>
                    <a:pt x="34" y="0"/>
                  </a:lnTo>
                  <a:cubicBezTo>
                    <a:pt x="34" y="1"/>
                    <a:pt x="1" y="2169"/>
                    <a:pt x="968" y="2169"/>
                  </a:cubicBezTo>
                  <a:cubicBezTo>
                    <a:pt x="1902" y="2169"/>
                    <a:pt x="3736" y="34"/>
                    <a:pt x="3736" y="34"/>
                  </a:cubicBezTo>
                  <a:lnTo>
                    <a:pt x="3736" y="34"/>
                  </a:lnTo>
                  <a:cubicBezTo>
                    <a:pt x="3186" y="401"/>
                    <a:pt x="2523" y="572"/>
                    <a:pt x="1876" y="572"/>
                  </a:cubicBezTo>
                  <a:cubicBezTo>
                    <a:pt x="1818" y="572"/>
                    <a:pt x="1760" y="570"/>
                    <a:pt x="1702" y="568"/>
                  </a:cubicBezTo>
                  <a:cubicBezTo>
                    <a:pt x="1135" y="568"/>
                    <a:pt x="534" y="367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1"/>
            <p:cNvSpPr/>
            <p:nvPr/>
          </p:nvSpPr>
          <p:spPr>
            <a:xfrm>
              <a:off x="790000" y="1060750"/>
              <a:ext cx="47550" cy="35050"/>
            </a:xfrm>
            <a:custGeom>
              <a:avLst/>
              <a:gdLst/>
              <a:ahLst/>
              <a:cxnLst/>
              <a:rect l="l" t="t" r="r" b="b"/>
              <a:pathLst>
                <a:path w="1902" h="1402" fill="none" extrusionOk="0">
                  <a:moveTo>
                    <a:pt x="0" y="1135"/>
                  </a:moveTo>
                  <a:cubicBezTo>
                    <a:pt x="0" y="1135"/>
                    <a:pt x="1068" y="1"/>
                    <a:pt x="1902" y="1402"/>
                  </a:cubicBezTo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1"/>
            <p:cNvSpPr/>
            <p:nvPr/>
          </p:nvSpPr>
          <p:spPr>
            <a:xfrm>
              <a:off x="704100" y="1066600"/>
              <a:ext cx="36725" cy="16700"/>
            </a:xfrm>
            <a:custGeom>
              <a:avLst/>
              <a:gdLst/>
              <a:ahLst/>
              <a:cxnLst/>
              <a:rect l="l" t="t" r="r" b="b"/>
              <a:pathLst>
                <a:path w="1469" h="668" fill="none" extrusionOk="0">
                  <a:moveTo>
                    <a:pt x="1" y="367"/>
                  </a:moveTo>
                  <a:cubicBezTo>
                    <a:pt x="334" y="0"/>
                    <a:pt x="935" y="0"/>
                    <a:pt x="1268" y="334"/>
                  </a:cubicBezTo>
                  <a:cubicBezTo>
                    <a:pt x="1335" y="400"/>
                    <a:pt x="1435" y="534"/>
                    <a:pt x="1468" y="667"/>
                  </a:cubicBezTo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1"/>
            <p:cNvSpPr/>
            <p:nvPr/>
          </p:nvSpPr>
          <p:spPr>
            <a:xfrm>
              <a:off x="699100" y="1019050"/>
              <a:ext cx="40875" cy="25050"/>
            </a:xfrm>
            <a:custGeom>
              <a:avLst/>
              <a:gdLst/>
              <a:ahLst/>
              <a:cxnLst/>
              <a:rect l="l" t="t" r="r" b="b"/>
              <a:pathLst>
                <a:path w="1635" h="1002" fill="none" extrusionOk="0">
                  <a:moveTo>
                    <a:pt x="0" y="1001"/>
                  </a:moveTo>
                  <a:cubicBezTo>
                    <a:pt x="301" y="401"/>
                    <a:pt x="934" y="1"/>
                    <a:pt x="1635" y="67"/>
                  </a:cubicBezTo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1"/>
            <p:cNvSpPr/>
            <p:nvPr/>
          </p:nvSpPr>
          <p:spPr>
            <a:xfrm>
              <a:off x="800000" y="1014875"/>
              <a:ext cx="31725" cy="30900"/>
            </a:xfrm>
            <a:custGeom>
              <a:avLst/>
              <a:gdLst/>
              <a:ahLst/>
              <a:cxnLst/>
              <a:rect l="l" t="t" r="r" b="b"/>
              <a:pathLst>
                <a:path w="1269" h="1236" fill="none" extrusionOk="0">
                  <a:moveTo>
                    <a:pt x="1" y="268"/>
                  </a:moveTo>
                  <a:cubicBezTo>
                    <a:pt x="1" y="268"/>
                    <a:pt x="668" y="1"/>
                    <a:pt x="1268" y="1235"/>
                  </a:cubicBezTo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1"/>
            <p:cNvSpPr/>
            <p:nvPr/>
          </p:nvSpPr>
          <p:spPr>
            <a:xfrm>
              <a:off x="811675" y="997375"/>
              <a:ext cx="417825" cy="401500"/>
            </a:xfrm>
            <a:custGeom>
              <a:avLst/>
              <a:gdLst/>
              <a:ahLst/>
              <a:cxnLst/>
              <a:rect l="l" t="t" r="r" b="b"/>
              <a:pathLst>
                <a:path w="16713" h="1606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669" y="3603"/>
                    <a:pt x="3203" y="7339"/>
                  </a:cubicBezTo>
                  <a:cubicBezTo>
                    <a:pt x="4771" y="11108"/>
                    <a:pt x="11075" y="15712"/>
                    <a:pt x="12176" y="16045"/>
                  </a:cubicBezTo>
                  <a:cubicBezTo>
                    <a:pt x="12207" y="16055"/>
                    <a:pt x="12240" y="16059"/>
                    <a:pt x="12274" y="16059"/>
                  </a:cubicBezTo>
                  <a:cubicBezTo>
                    <a:pt x="13467" y="16059"/>
                    <a:pt x="16713" y="10608"/>
                    <a:pt x="16713" y="10608"/>
                  </a:cubicBezTo>
                  <a:cubicBezTo>
                    <a:pt x="16713" y="10608"/>
                    <a:pt x="10675" y="6338"/>
                    <a:pt x="8473" y="4470"/>
                  </a:cubicBezTo>
                  <a:cubicBezTo>
                    <a:pt x="6238" y="2602"/>
                    <a:pt x="3770" y="63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1"/>
            <p:cNvSpPr/>
            <p:nvPr/>
          </p:nvSpPr>
          <p:spPr>
            <a:xfrm>
              <a:off x="549825" y="728000"/>
              <a:ext cx="720550" cy="327775"/>
            </a:xfrm>
            <a:custGeom>
              <a:avLst/>
              <a:gdLst/>
              <a:ahLst/>
              <a:cxnLst/>
              <a:rect l="l" t="t" r="r" b="b"/>
              <a:pathLst>
                <a:path w="28822" h="13111" extrusionOk="0">
                  <a:moveTo>
                    <a:pt x="10441" y="1"/>
                  </a:moveTo>
                  <a:cubicBezTo>
                    <a:pt x="8340" y="1936"/>
                    <a:pt x="1" y="5405"/>
                    <a:pt x="1" y="5405"/>
                  </a:cubicBezTo>
                  <a:lnTo>
                    <a:pt x="6805" y="9741"/>
                  </a:lnTo>
                  <a:lnTo>
                    <a:pt x="17813" y="13110"/>
                  </a:lnTo>
                  <a:cubicBezTo>
                    <a:pt x="21282" y="12276"/>
                    <a:pt x="28821" y="9374"/>
                    <a:pt x="28821" y="9374"/>
                  </a:cubicBezTo>
                  <a:cubicBezTo>
                    <a:pt x="23918" y="8774"/>
                    <a:pt x="10441" y="1"/>
                    <a:pt x="10441" y="1"/>
                  </a:cubicBezTo>
                  <a:close/>
                </a:path>
              </a:pathLst>
            </a:custGeom>
            <a:solidFill>
              <a:schemeClr val="accent1"/>
            </a:solidFill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1"/>
            <p:cNvSpPr/>
            <p:nvPr/>
          </p:nvSpPr>
          <p:spPr>
            <a:xfrm>
              <a:off x="687425" y="873300"/>
              <a:ext cx="386975" cy="235850"/>
            </a:xfrm>
            <a:custGeom>
              <a:avLst/>
              <a:gdLst/>
              <a:ahLst/>
              <a:cxnLst/>
              <a:rect l="l" t="t" r="r" b="b"/>
              <a:pathLst>
                <a:path w="15479" h="9434" extrusionOk="0">
                  <a:moveTo>
                    <a:pt x="5831" y="0"/>
                  </a:moveTo>
                  <a:cubicBezTo>
                    <a:pt x="3016" y="0"/>
                    <a:pt x="1401" y="760"/>
                    <a:pt x="1401" y="760"/>
                  </a:cubicBezTo>
                  <a:cubicBezTo>
                    <a:pt x="1401" y="760"/>
                    <a:pt x="768" y="2595"/>
                    <a:pt x="0" y="4897"/>
                  </a:cubicBezTo>
                  <a:cubicBezTo>
                    <a:pt x="818" y="4715"/>
                    <a:pt x="1645" y="4624"/>
                    <a:pt x="2469" y="4624"/>
                  </a:cubicBezTo>
                  <a:cubicBezTo>
                    <a:pt x="3763" y="4624"/>
                    <a:pt x="5049" y="4848"/>
                    <a:pt x="6272" y="5297"/>
                  </a:cubicBezTo>
                  <a:cubicBezTo>
                    <a:pt x="9174" y="6298"/>
                    <a:pt x="11809" y="8132"/>
                    <a:pt x="13443" y="9433"/>
                  </a:cubicBezTo>
                  <a:cubicBezTo>
                    <a:pt x="14511" y="6831"/>
                    <a:pt x="15478" y="4330"/>
                    <a:pt x="15478" y="4330"/>
                  </a:cubicBezTo>
                  <a:cubicBezTo>
                    <a:pt x="15478" y="4330"/>
                    <a:pt x="13644" y="1161"/>
                    <a:pt x="8940" y="293"/>
                  </a:cubicBezTo>
                  <a:cubicBezTo>
                    <a:pt x="7787" y="81"/>
                    <a:pt x="6745" y="0"/>
                    <a:pt x="5831" y="0"/>
                  </a:cubicBezTo>
                  <a:close/>
                </a:path>
              </a:pathLst>
            </a:custGeom>
            <a:solidFill>
              <a:schemeClr val="accent2"/>
            </a:solidFill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1"/>
            <p:cNvSpPr/>
            <p:nvPr/>
          </p:nvSpPr>
          <p:spPr>
            <a:xfrm>
              <a:off x="413900" y="619600"/>
              <a:ext cx="165150" cy="328600"/>
            </a:xfrm>
            <a:custGeom>
              <a:avLst/>
              <a:gdLst/>
              <a:ahLst/>
              <a:cxnLst/>
              <a:rect l="l" t="t" r="r" b="b"/>
              <a:pathLst>
                <a:path w="6606" h="13144" fill="none" extrusionOk="0">
                  <a:moveTo>
                    <a:pt x="5438" y="9707"/>
                  </a:moveTo>
                  <a:cubicBezTo>
                    <a:pt x="5438" y="9707"/>
                    <a:pt x="5004" y="13143"/>
                    <a:pt x="2502" y="12776"/>
                  </a:cubicBezTo>
                  <a:cubicBezTo>
                    <a:pt x="0" y="12409"/>
                    <a:pt x="868" y="9074"/>
                    <a:pt x="3736" y="6405"/>
                  </a:cubicBezTo>
                  <a:cubicBezTo>
                    <a:pt x="6605" y="3737"/>
                    <a:pt x="5271" y="568"/>
                    <a:pt x="3369" y="1"/>
                  </a:cubicBezTo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1"/>
            <p:cNvSpPr/>
            <p:nvPr/>
          </p:nvSpPr>
          <p:spPr>
            <a:xfrm>
              <a:off x="325775" y="584025"/>
              <a:ext cx="185725" cy="57275"/>
            </a:xfrm>
            <a:custGeom>
              <a:avLst/>
              <a:gdLst/>
              <a:ahLst/>
              <a:cxnLst/>
              <a:rect l="l" t="t" r="r" b="b"/>
              <a:pathLst>
                <a:path w="7429" h="2291" extrusionOk="0">
                  <a:moveTo>
                    <a:pt x="192" y="1"/>
                  </a:moveTo>
                  <a:cubicBezTo>
                    <a:pt x="64" y="1"/>
                    <a:pt x="1" y="18"/>
                    <a:pt x="23" y="56"/>
                  </a:cubicBezTo>
                  <a:cubicBezTo>
                    <a:pt x="123" y="323"/>
                    <a:pt x="56" y="890"/>
                    <a:pt x="190" y="1323"/>
                  </a:cubicBezTo>
                  <a:cubicBezTo>
                    <a:pt x="290" y="1724"/>
                    <a:pt x="557" y="2291"/>
                    <a:pt x="1190" y="2291"/>
                  </a:cubicBezTo>
                  <a:cubicBezTo>
                    <a:pt x="1791" y="2291"/>
                    <a:pt x="6361" y="2157"/>
                    <a:pt x="6894" y="2157"/>
                  </a:cubicBezTo>
                  <a:cubicBezTo>
                    <a:pt x="7428" y="2157"/>
                    <a:pt x="7361" y="1624"/>
                    <a:pt x="7361" y="1624"/>
                  </a:cubicBezTo>
                  <a:cubicBezTo>
                    <a:pt x="7361" y="1624"/>
                    <a:pt x="6561" y="890"/>
                    <a:pt x="4726" y="656"/>
                  </a:cubicBezTo>
                  <a:cubicBezTo>
                    <a:pt x="3193" y="433"/>
                    <a:pt x="845" y="1"/>
                    <a:pt x="192" y="1"/>
                  </a:cubicBezTo>
                  <a:close/>
                </a:path>
              </a:pathLst>
            </a:custGeom>
            <a:solidFill>
              <a:srgbClr val="263238"/>
            </a:solidFill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1"/>
            <p:cNvSpPr/>
            <p:nvPr/>
          </p:nvSpPr>
          <p:spPr>
            <a:xfrm>
              <a:off x="1370400" y="1004875"/>
              <a:ext cx="201025" cy="568775"/>
            </a:xfrm>
            <a:custGeom>
              <a:avLst/>
              <a:gdLst/>
              <a:ahLst/>
              <a:cxnLst/>
              <a:rect l="l" t="t" r="r" b="b"/>
              <a:pathLst>
                <a:path w="8041" h="22751" extrusionOk="0">
                  <a:moveTo>
                    <a:pt x="3637" y="1"/>
                  </a:moveTo>
                  <a:cubicBezTo>
                    <a:pt x="3604" y="134"/>
                    <a:pt x="3270" y="901"/>
                    <a:pt x="2870" y="2035"/>
                  </a:cubicBezTo>
                  <a:cubicBezTo>
                    <a:pt x="2336" y="3570"/>
                    <a:pt x="1602" y="5738"/>
                    <a:pt x="1168" y="7373"/>
                  </a:cubicBezTo>
                  <a:cubicBezTo>
                    <a:pt x="1035" y="7806"/>
                    <a:pt x="902" y="8206"/>
                    <a:pt x="835" y="8640"/>
                  </a:cubicBezTo>
                  <a:cubicBezTo>
                    <a:pt x="234" y="11309"/>
                    <a:pt x="1" y="14511"/>
                    <a:pt x="2169" y="18714"/>
                  </a:cubicBezTo>
                  <a:cubicBezTo>
                    <a:pt x="3303" y="20916"/>
                    <a:pt x="4971" y="22317"/>
                    <a:pt x="5838" y="22683"/>
                  </a:cubicBezTo>
                  <a:cubicBezTo>
                    <a:pt x="6005" y="22717"/>
                    <a:pt x="6172" y="22750"/>
                    <a:pt x="6239" y="22750"/>
                  </a:cubicBezTo>
                  <a:cubicBezTo>
                    <a:pt x="6939" y="22750"/>
                    <a:pt x="7706" y="22483"/>
                    <a:pt x="7907" y="20082"/>
                  </a:cubicBezTo>
                  <a:cubicBezTo>
                    <a:pt x="8040" y="18914"/>
                    <a:pt x="7873" y="17480"/>
                    <a:pt x="7673" y="15912"/>
                  </a:cubicBezTo>
                  <a:cubicBezTo>
                    <a:pt x="7540" y="15412"/>
                    <a:pt x="7473" y="14878"/>
                    <a:pt x="7340" y="14378"/>
                  </a:cubicBezTo>
                  <a:cubicBezTo>
                    <a:pt x="6806" y="12076"/>
                    <a:pt x="6039" y="9841"/>
                    <a:pt x="5438" y="8407"/>
                  </a:cubicBezTo>
                  <a:cubicBezTo>
                    <a:pt x="5105" y="7639"/>
                    <a:pt x="4804" y="6639"/>
                    <a:pt x="4538" y="5538"/>
                  </a:cubicBezTo>
                  <a:cubicBezTo>
                    <a:pt x="4137" y="3670"/>
                    <a:pt x="3837" y="1668"/>
                    <a:pt x="3704" y="668"/>
                  </a:cubicBezTo>
                  <a:cubicBezTo>
                    <a:pt x="3670" y="301"/>
                    <a:pt x="3637" y="34"/>
                    <a:pt x="36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1"/>
            <p:cNvSpPr/>
            <p:nvPr/>
          </p:nvSpPr>
          <p:spPr>
            <a:xfrm>
              <a:off x="1366250" y="1004875"/>
              <a:ext cx="207675" cy="569825"/>
            </a:xfrm>
            <a:custGeom>
              <a:avLst/>
              <a:gdLst/>
              <a:ahLst/>
              <a:cxnLst/>
              <a:rect l="l" t="t" r="r" b="b"/>
              <a:pathLst>
                <a:path w="8307" h="22793" extrusionOk="0">
                  <a:moveTo>
                    <a:pt x="3770" y="1"/>
                  </a:moveTo>
                  <a:cubicBezTo>
                    <a:pt x="3770" y="1"/>
                    <a:pt x="2102" y="4537"/>
                    <a:pt x="1301" y="7373"/>
                  </a:cubicBezTo>
                  <a:cubicBezTo>
                    <a:pt x="501" y="10208"/>
                    <a:pt x="0" y="13677"/>
                    <a:pt x="2302" y="18681"/>
                  </a:cubicBezTo>
                  <a:cubicBezTo>
                    <a:pt x="3962" y="22289"/>
                    <a:pt x="5032" y="22792"/>
                    <a:pt x="5750" y="22792"/>
                  </a:cubicBezTo>
                  <a:cubicBezTo>
                    <a:pt x="6027" y="22792"/>
                    <a:pt x="6252" y="22717"/>
                    <a:pt x="6438" y="22717"/>
                  </a:cubicBezTo>
                  <a:cubicBezTo>
                    <a:pt x="7105" y="22717"/>
                    <a:pt x="7973" y="22417"/>
                    <a:pt x="8106" y="20048"/>
                  </a:cubicBezTo>
                  <a:cubicBezTo>
                    <a:pt x="8306" y="16579"/>
                    <a:pt x="6772" y="11042"/>
                    <a:pt x="5537" y="8373"/>
                  </a:cubicBezTo>
                  <a:cubicBezTo>
                    <a:pt x="4337" y="5705"/>
                    <a:pt x="3770" y="1"/>
                    <a:pt x="3770" y="1"/>
                  </a:cubicBezTo>
                  <a:close/>
                </a:path>
              </a:pathLst>
            </a:custGeom>
            <a:solidFill>
              <a:schemeClr val="accent1"/>
            </a:solidFill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1"/>
            <p:cNvSpPr/>
            <p:nvPr/>
          </p:nvSpPr>
          <p:spPr>
            <a:xfrm>
              <a:off x="1370400" y="1004875"/>
              <a:ext cx="201025" cy="568775"/>
            </a:xfrm>
            <a:custGeom>
              <a:avLst/>
              <a:gdLst/>
              <a:ahLst/>
              <a:cxnLst/>
              <a:rect l="l" t="t" r="r" b="b"/>
              <a:pathLst>
                <a:path w="8041" h="22751" fill="none" extrusionOk="0">
                  <a:moveTo>
                    <a:pt x="7907" y="20082"/>
                  </a:moveTo>
                  <a:cubicBezTo>
                    <a:pt x="7706" y="22483"/>
                    <a:pt x="6939" y="22750"/>
                    <a:pt x="6239" y="22750"/>
                  </a:cubicBezTo>
                  <a:cubicBezTo>
                    <a:pt x="6172" y="22750"/>
                    <a:pt x="6005" y="22717"/>
                    <a:pt x="5838" y="22683"/>
                  </a:cubicBezTo>
                  <a:lnTo>
                    <a:pt x="5838" y="22683"/>
                  </a:lnTo>
                  <a:lnTo>
                    <a:pt x="5838" y="22683"/>
                  </a:lnTo>
                  <a:cubicBezTo>
                    <a:pt x="4971" y="22317"/>
                    <a:pt x="3303" y="20916"/>
                    <a:pt x="2169" y="18714"/>
                  </a:cubicBezTo>
                  <a:cubicBezTo>
                    <a:pt x="1" y="14511"/>
                    <a:pt x="234" y="11309"/>
                    <a:pt x="835" y="8640"/>
                  </a:cubicBezTo>
                  <a:cubicBezTo>
                    <a:pt x="902" y="8206"/>
                    <a:pt x="1035" y="7806"/>
                    <a:pt x="1168" y="7373"/>
                  </a:cubicBezTo>
                  <a:cubicBezTo>
                    <a:pt x="1602" y="5738"/>
                    <a:pt x="2336" y="3570"/>
                    <a:pt x="2870" y="2035"/>
                  </a:cubicBezTo>
                  <a:cubicBezTo>
                    <a:pt x="3270" y="901"/>
                    <a:pt x="3604" y="134"/>
                    <a:pt x="3637" y="1"/>
                  </a:cubicBezTo>
                  <a:cubicBezTo>
                    <a:pt x="3637" y="34"/>
                    <a:pt x="3670" y="301"/>
                    <a:pt x="3704" y="668"/>
                  </a:cubicBezTo>
                  <a:cubicBezTo>
                    <a:pt x="3837" y="1668"/>
                    <a:pt x="4137" y="3670"/>
                    <a:pt x="4538" y="5538"/>
                  </a:cubicBezTo>
                  <a:cubicBezTo>
                    <a:pt x="4804" y="6639"/>
                    <a:pt x="5105" y="7639"/>
                    <a:pt x="5438" y="8407"/>
                  </a:cubicBezTo>
                  <a:cubicBezTo>
                    <a:pt x="6039" y="9841"/>
                    <a:pt x="6806" y="12076"/>
                    <a:pt x="7340" y="14378"/>
                  </a:cubicBezTo>
                  <a:cubicBezTo>
                    <a:pt x="7473" y="14878"/>
                    <a:pt x="7540" y="15412"/>
                    <a:pt x="7673" y="15912"/>
                  </a:cubicBezTo>
                  <a:cubicBezTo>
                    <a:pt x="7873" y="17480"/>
                    <a:pt x="8040" y="18914"/>
                    <a:pt x="7907" y="20082"/>
                  </a:cubicBezTo>
                  <a:close/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1"/>
            <p:cNvSpPr/>
            <p:nvPr/>
          </p:nvSpPr>
          <p:spPr>
            <a:xfrm>
              <a:off x="1379225" y="783700"/>
              <a:ext cx="342300" cy="457575"/>
            </a:xfrm>
            <a:custGeom>
              <a:avLst/>
              <a:gdLst/>
              <a:ahLst/>
              <a:cxnLst/>
              <a:rect l="l" t="t" r="r" b="b"/>
              <a:pathLst>
                <a:path w="13692" h="18303" extrusionOk="0">
                  <a:moveTo>
                    <a:pt x="10582" y="1"/>
                  </a:moveTo>
                  <a:cubicBezTo>
                    <a:pt x="10550" y="1"/>
                    <a:pt x="10519" y="3"/>
                    <a:pt x="10489" y="8"/>
                  </a:cubicBezTo>
                  <a:cubicBezTo>
                    <a:pt x="9655" y="141"/>
                    <a:pt x="8554" y="1642"/>
                    <a:pt x="7820" y="3043"/>
                  </a:cubicBezTo>
                  <a:cubicBezTo>
                    <a:pt x="7087" y="4444"/>
                    <a:pt x="3284" y="9581"/>
                    <a:pt x="3284" y="9581"/>
                  </a:cubicBezTo>
                  <a:cubicBezTo>
                    <a:pt x="3284" y="9581"/>
                    <a:pt x="1016" y="13217"/>
                    <a:pt x="482" y="15185"/>
                  </a:cubicBezTo>
                  <a:cubicBezTo>
                    <a:pt x="0" y="16961"/>
                    <a:pt x="687" y="18303"/>
                    <a:pt x="1070" y="18303"/>
                  </a:cubicBezTo>
                  <a:cubicBezTo>
                    <a:pt x="1112" y="18303"/>
                    <a:pt x="1150" y="18287"/>
                    <a:pt x="1182" y="18254"/>
                  </a:cubicBezTo>
                  <a:cubicBezTo>
                    <a:pt x="1516" y="17921"/>
                    <a:pt x="2517" y="16753"/>
                    <a:pt x="4285" y="14118"/>
                  </a:cubicBezTo>
                  <a:cubicBezTo>
                    <a:pt x="6019" y="11516"/>
                    <a:pt x="9121" y="5912"/>
                    <a:pt x="9121" y="5912"/>
                  </a:cubicBezTo>
                  <a:cubicBezTo>
                    <a:pt x="9408" y="5977"/>
                    <a:pt x="9701" y="6012"/>
                    <a:pt x="9992" y="6012"/>
                  </a:cubicBezTo>
                  <a:cubicBezTo>
                    <a:pt x="10445" y="6012"/>
                    <a:pt x="10896" y="5928"/>
                    <a:pt x="11323" y="5745"/>
                  </a:cubicBezTo>
                  <a:cubicBezTo>
                    <a:pt x="12357" y="5278"/>
                    <a:pt x="13691" y="3911"/>
                    <a:pt x="13558" y="2777"/>
                  </a:cubicBezTo>
                  <a:cubicBezTo>
                    <a:pt x="13461" y="1715"/>
                    <a:pt x="11471" y="1"/>
                    <a:pt x="10582" y="1"/>
                  </a:cubicBezTo>
                  <a:close/>
                </a:path>
              </a:pathLst>
            </a:custGeom>
            <a:solidFill>
              <a:srgbClr val="F6B26B"/>
            </a:solidFill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-2225" y="619825"/>
              <a:ext cx="298600" cy="483950"/>
            </a:xfrm>
            <a:custGeom>
              <a:avLst/>
              <a:gdLst/>
              <a:ahLst/>
              <a:cxnLst/>
              <a:rect l="l" t="t" r="r" b="b"/>
              <a:pathLst>
                <a:path w="11944" h="19358" extrusionOk="0">
                  <a:moveTo>
                    <a:pt x="3472" y="1"/>
                  </a:moveTo>
                  <a:cubicBezTo>
                    <a:pt x="2517" y="1"/>
                    <a:pt x="482" y="1370"/>
                    <a:pt x="234" y="2393"/>
                  </a:cubicBezTo>
                  <a:cubicBezTo>
                    <a:pt x="0" y="3461"/>
                    <a:pt x="1134" y="5028"/>
                    <a:pt x="2135" y="5629"/>
                  </a:cubicBezTo>
                  <a:cubicBezTo>
                    <a:pt x="2676" y="5953"/>
                    <a:pt x="3260" y="6124"/>
                    <a:pt x="3870" y="6124"/>
                  </a:cubicBezTo>
                  <a:cubicBezTo>
                    <a:pt x="4013" y="6124"/>
                    <a:pt x="4158" y="6115"/>
                    <a:pt x="4303" y="6096"/>
                  </a:cubicBezTo>
                  <a:cubicBezTo>
                    <a:pt x="4303" y="6096"/>
                    <a:pt x="6672" y="12067"/>
                    <a:pt x="8039" y="14869"/>
                  </a:cubicBezTo>
                  <a:cubicBezTo>
                    <a:pt x="9407" y="17638"/>
                    <a:pt x="10307" y="18972"/>
                    <a:pt x="10574" y="19305"/>
                  </a:cubicBezTo>
                  <a:cubicBezTo>
                    <a:pt x="10606" y="19340"/>
                    <a:pt x="10646" y="19357"/>
                    <a:pt x="10693" y="19357"/>
                  </a:cubicBezTo>
                  <a:cubicBezTo>
                    <a:pt x="11090" y="19357"/>
                    <a:pt x="11944" y="18124"/>
                    <a:pt x="11675" y="16303"/>
                  </a:cubicBezTo>
                  <a:cubicBezTo>
                    <a:pt x="11375" y="14268"/>
                    <a:pt x="9640" y="10432"/>
                    <a:pt x="9640" y="10432"/>
                  </a:cubicBezTo>
                  <a:cubicBezTo>
                    <a:pt x="9640" y="10432"/>
                    <a:pt x="6505" y="4895"/>
                    <a:pt x="5971" y="3361"/>
                  </a:cubicBezTo>
                  <a:cubicBezTo>
                    <a:pt x="5404" y="1793"/>
                    <a:pt x="4503" y="225"/>
                    <a:pt x="3669" y="25"/>
                  </a:cubicBezTo>
                  <a:cubicBezTo>
                    <a:pt x="3611" y="8"/>
                    <a:pt x="3545" y="1"/>
                    <a:pt x="3472" y="1"/>
                  </a:cubicBezTo>
                  <a:close/>
                </a:path>
              </a:pathLst>
            </a:custGeom>
            <a:solidFill>
              <a:srgbClr val="F6B26B"/>
            </a:solidFill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1"/>
            <p:cNvSpPr/>
            <p:nvPr/>
          </p:nvSpPr>
          <p:spPr>
            <a:xfrm>
              <a:off x="11100" y="624125"/>
              <a:ext cx="52575" cy="75925"/>
            </a:xfrm>
            <a:custGeom>
              <a:avLst/>
              <a:gdLst/>
              <a:ahLst/>
              <a:cxnLst/>
              <a:rect l="l" t="t" r="r" b="b"/>
              <a:pathLst>
                <a:path w="2103" h="3037" extrusionOk="0">
                  <a:moveTo>
                    <a:pt x="643" y="1"/>
                  </a:moveTo>
                  <a:cubicBezTo>
                    <a:pt x="407" y="1"/>
                    <a:pt x="218" y="152"/>
                    <a:pt x="134" y="487"/>
                  </a:cubicBezTo>
                  <a:cubicBezTo>
                    <a:pt x="1" y="1054"/>
                    <a:pt x="835" y="2588"/>
                    <a:pt x="1035" y="2922"/>
                  </a:cubicBezTo>
                  <a:cubicBezTo>
                    <a:pt x="1092" y="3003"/>
                    <a:pt x="1165" y="3037"/>
                    <a:pt x="1245" y="3037"/>
                  </a:cubicBezTo>
                  <a:cubicBezTo>
                    <a:pt x="1493" y="3037"/>
                    <a:pt x="1810" y="2715"/>
                    <a:pt x="1936" y="2488"/>
                  </a:cubicBezTo>
                  <a:cubicBezTo>
                    <a:pt x="2102" y="2221"/>
                    <a:pt x="1102" y="153"/>
                    <a:pt x="1102" y="153"/>
                  </a:cubicBezTo>
                  <a:cubicBezTo>
                    <a:pt x="940" y="54"/>
                    <a:pt x="783" y="1"/>
                    <a:pt x="643" y="1"/>
                  </a:cubicBezTo>
                  <a:close/>
                </a:path>
              </a:pathLst>
            </a:custGeom>
            <a:solidFill>
              <a:srgbClr val="F6B26B"/>
            </a:solidFill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1"/>
            <p:cNvSpPr/>
            <p:nvPr/>
          </p:nvSpPr>
          <p:spPr>
            <a:xfrm>
              <a:off x="-10575" y="645800"/>
              <a:ext cx="45900" cy="67525"/>
            </a:xfrm>
            <a:custGeom>
              <a:avLst/>
              <a:gdLst/>
              <a:ahLst/>
              <a:cxnLst/>
              <a:rect l="l" t="t" r="r" b="b"/>
              <a:pathLst>
                <a:path w="1836" h="2701" extrusionOk="0">
                  <a:moveTo>
                    <a:pt x="589" y="0"/>
                  </a:moveTo>
                  <a:cubicBezTo>
                    <a:pt x="365" y="0"/>
                    <a:pt x="189" y="156"/>
                    <a:pt x="101" y="487"/>
                  </a:cubicBezTo>
                  <a:cubicBezTo>
                    <a:pt x="1" y="954"/>
                    <a:pt x="734" y="2322"/>
                    <a:pt x="901" y="2588"/>
                  </a:cubicBezTo>
                  <a:cubicBezTo>
                    <a:pt x="945" y="2667"/>
                    <a:pt x="1007" y="2700"/>
                    <a:pt x="1078" y="2700"/>
                  </a:cubicBezTo>
                  <a:cubicBezTo>
                    <a:pt x="1278" y="2700"/>
                    <a:pt x="1545" y="2443"/>
                    <a:pt x="1668" y="2222"/>
                  </a:cubicBezTo>
                  <a:cubicBezTo>
                    <a:pt x="1835" y="1921"/>
                    <a:pt x="968" y="120"/>
                    <a:pt x="968" y="120"/>
                  </a:cubicBezTo>
                  <a:cubicBezTo>
                    <a:pt x="832" y="41"/>
                    <a:pt x="705" y="0"/>
                    <a:pt x="589" y="0"/>
                  </a:cubicBezTo>
                  <a:close/>
                </a:path>
              </a:pathLst>
            </a:custGeom>
            <a:solidFill>
              <a:srgbClr val="F6B26B"/>
            </a:solidFill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34450" y="596300"/>
              <a:ext cx="60900" cy="89225"/>
            </a:xfrm>
            <a:custGeom>
              <a:avLst/>
              <a:gdLst/>
              <a:ahLst/>
              <a:cxnLst/>
              <a:rect l="l" t="t" r="r" b="b"/>
              <a:pathLst>
                <a:path w="2436" h="3569" extrusionOk="0">
                  <a:moveTo>
                    <a:pt x="677" y="1"/>
                  </a:moveTo>
                  <a:cubicBezTo>
                    <a:pt x="403" y="1"/>
                    <a:pt x="183" y="176"/>
                    <a:pt x="101" y="566"/>
                  </a:cubicBezTo>
                  <a:cubicBezTo>
                    <a:pt x="1" y="1199"/>
                    <a:pt x="935" y="3001"/>
                    <a:pt x="1202" y="3401"/>
                  </a:cubicBezTo>
                  <a:cubicBezTo>
                    <a:pt x="1266" y="3520"/>
                    <a:pt x="1349" y="3568"/>
                    <a:pt x="1443" y="3568"/>
                  </a:cubicBezTo>
                  <a:cubicBezTo>
                    <a:pt x="1691" y="3568"/>
                    <a:pt x="2009" y="3225"/>
                    <a:pt x="2202" y="2934"/>
                  </a:cubicBezTo>
                  <a:cubicBezTo>
                    <a:pt x="2436" y="2567"/>
                    <a:pt x="1235" y="199"/>
                    <a:pt x="1235" y="199"/>
                  </a:cubicBezTo>
                  <a:cubicBezTo>
                    <a:pt x="1042" y="70"/>
                    <a:pt x="849" y="1"/>
                    <a:pt x="677" y="1"/>
                  </a:cubicBezTo>
                  <a:close/>
                </a:path>
              </a:pathLst>
            </a:custGeom>
            <a:solidFill>
              <a:srgbClr val="F6B26B"/>
            </a:solidFill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1"/>
            <p:cNvSpPr/>
            <p:nvPr/>
          </p:nvSpPr>
          <p:spPr>
            <a:xfrm>
              <a:off x="65325" y="576200"/>
              <a:ext cx="61725" cy="89650"/>
            </a:xfrm>
            <a:custGeom>
              <a:avLst/>
              <a:gdLst/>
              <a:ahLst/>
              <a:cxnLst/>
              <a:rect l="l" t="t" r="r" b="b"/>
              <a:pathLst>
                <a:path w="2469" h="3586" extrusionOk="0">
                  <a:moveTo>
                    <a:pt x="735" y="0"/>
                  </a:moveTo>
                  <a:cubicBezTo>
                    <a:pt x="450" y="0"/>
                    <a:pt x="218" y="201"/>
                    <a:pt x="133" y="602"/>
                  </a:cubicBezTo>
                  <a:cubicBezTo>
                    <a:pt x="0" y="1203"/>
                    <a:pt x="967" y="3004"/>
                    <a:pt x="1201" y="3438"/>
                  </a:cubicBezTo>
                  <a:cubicBezTo>
                    <a:pt x="1271" y="3542"/>
                    <a:pt x="1356" y="3586"/>
                    <a:pt x="1449" y="3586"/>
                  </a:cubicBezTo>
                  <a:cubicBezTo>
                    <a:pt x="1711" y="3586"/>
                    <a:pt x="2029" y="3242"/>
                    <a:pt x="2202" y="2971"/>
                  </a:cubicBezTo>
                  <a:cubicBezTo>
                    <a:pt x="2468" y="2604"/>
                    <a:pt x="1268" y="202"/>
                    <a:pt x="1268" y="202"/>
                  </a:cubicBezTo>
                  <a:cubicBezTo>
                    <a:pt x="1084" y="68"/>
                    <a:pt x="901" y="0"/>
                    <a:pt x="735" y="0"/>
                  </a:cubicBezTo>
                  <a:close/>
                </a:path>
              </a:pathLst>
            </a:custGeom>
            <a:solidFill>
              <a:srgbClr val="F6B26B"/>
            </a:solidFill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1"/>
            <p:cNvSpPr/>
            <p:nvPr/>
          </p:nvSpPr>
          <p:spPr>
            <a:xfrm>
              <a:off x="40300" y="612900"/>
              <a:ext cx="105100" cy="122650"/>
            </a:xfrm>
            <a:custGeom>
              <a:avLst/>
              <a:gdLst/>
              <a:ahLst/>
              <a:cxnLst/>
              <a:rect l="l" t="t" r="r" b="b"/>
              <a:pathLst>
                <a:path w="4204" h="4906" extrusionOk="0">
                  <a:moveTo>
                    <a:pt x="2782" y="1"/>
                  </a:moveTo>
                  <a:cubicBezTo>
                    <a:pt x="2389" y="1"/>
                    <a:pt x="331" y="845"/>
                    <a:pt x="167" y="1336"/>
                  </a:cubicBezTo>
                  <a:cubicBezTo>
                    <a:pt x="0" y="1836"/>
                    <a:pt x="100" y="1903"/>
                    <a:pt x="467" y="2036"/>
                  </a:cubicBezTo>
                  <a:cubicBezTo>
                    <a:pt x="506" y="2051"/>
                    <a:pt x="553" y="2057"/>
                    <a:pt x="608" y="2057"/>
                  </a:cubicBezTo>
                  <a:cubicBezTo>
                    <a:pt x="1067" y="2057"/>
                    <a:pt x="2002" y="1603"/>
                    <a:pt x="2002" y="1603"/>
                  </a:cubicBezTo>
                  <a:lnTo>
                    <a:pt x="2002" y="1603"/>
                  </a:lnTo>
                  <a:cubicBezTo>
                    <a:pt x="2002" y="1603"/>
                    <a:pt x="1335" y="2770"/>
                    <a:pt x="1968" y="3771"/>
                  </a:cubicBezTo>
                  <a:cubicBezTo>
                    <a:pt x="2569" y="4772"/>
                    <a:pt x="3236" y="4905"/>
                    <a:pt x="3236" y="4905"/>
                  </a:cubicBezTo>
                  <a:lnTo>
                    <a:pt x="4203" y="4338"/>
                  </a:lnTo>
                  <a:cubicBezTo>
                    <a:pt x="4203" y="4338"/>
                    <a:pt x="3136" y="35"/>
                    <a:pt x="2802" y="2"/>
                  </a:cubicBezTo>
                  <a:cubicBezTo>
                    <a:pt x="2796" y="1"/>
                    <a:pt x="2789" y="1"/>
                    <a:pt x="2782" y="1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1"/>
            <p:cNvSpPr/>
            <p:nvPr/>
          </p:nvSpPr>
          <p:spPr>
            <a:xfrm>
              <a:off x="40300" y="612100"/>
              <a:ext cx="105100" cy="123450"/>
            </a:xfrm>
            <a:custGeom>
              <a:avLst/>
              <a:gdLst/>
              <a:ahLst/>
              <a:cxnLst/>
              <a:rect l="l" t="t" r="r" b="b"/>
              <a:pathLst>
                <a:path w="4204" h="4938" fill="none" extrusionOk="0">
                  <a:moveTo>
                    <a:pt x="4203" y="4370"/>
                  </a:moveTo>
                  <a:cubicBezTo>
                    <a:pt x="4203" y="4370"/>
                    <a:pt x="3136" y="67"/>
                    <a:pt x="2802" y="34"/>
                  </a:cubicBezTo>
                  <a:cubicBezTo>
                    <a:pt x="2469" y="0"/>
                    <a:pt x="334" y="868"/>
                    <a:pt x="167" y="1368"/>
                  </a:cubicBezTo>
                  <a:cubicBezTo>
                    <a:pt x="0" y="1868"/>
                    <a:pt x="100" y="1935"/>
                    <a:pt x="467" y="2068"/>
                  </a:cubicBezTo>
                  <a:cubicBezTo>
                    <a:pt x="834" y="2202"/>
                    <a:pt x="2002" y="1635"/>
                    <a:pt x="2002" y="1635"/>
                  </a:cubicBezTo>
                  <a:cubicBezTo>
                    <a:pt x="2002" y="1635"/>
                    <a:pt x="1335" y="2802"/>
                    <a:pt x="1968" y="3803"/>
                  </a:cubicBezTo>
                  <a:cubicBezTo>
                    <a:pt x="2569" y="4804"/>
                    <a:pt x="3236" y="4937"/>
                    <a:pt x="3236" y="4937"/>
                  </a:cubicBezTo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754975" y="1001550"/>
              <a:ext cx="771400" cy="1134150"/>
            </a:xfrm>
            <a:custGeom>
              <a:avLst/>
              <a:gdLst/>
              <a:ahLst/>
              <a:cxnLst/>
              <a:rect l="l" t="t" r="r" b="b"/>
              <a:pathLst>
                <a:path w="30856" h="45366" extrusionOk="0">
                  <a:moveTo>
                    <a:pt x="28287" y="0"/>
                  </a:moveTo>
                  <a:cubicBezTo>
                    <a:pt x="28187" y="100"/>
                    <a:pt x="27320" y="867"/>
                    <a:pt x="25752" y="2335"/>
                  </a:cubicBezTo>
                  <a:cubicBezTo>
                    <a:pt x="25619" y="2469"/>
                    <a:pt x="25452" y="2602"/>
                    <a:pt x="25318" y="2702"/>
                  </a:cubicBezTo>
                  <a:lnTo>
                    <a:pt x="23984" y="3970"/>
                  </a:lnTo>
                  <a:lnTo>
                    <a:pt x="23851" y="4103"/>
                  </a:lnTo>
                  <a:cubicBezTo>
                    <a:pt x="20982" y="6705"/>
                    <a:pt x="21149" y="7372"/>
                    <a:pt x="18914" y="7372"/>
                  </a:cubicBezTo>
                  <a:cubicBezTo>
                    <a:pt x="17780" y="7372"/>
                    <a:pt x="16746" y="7506"/>
                    <a:pt x="15845" y="7839"/>
                  </a:cubicBezTo>
                  <a:cubicBezTo>
                    <a:pt x="15812" y="7872"/>
                    <a:pt x="15745" y="7872"/>
                    <a:pt x="15678" y="7939"/>
                  </a:cubicBezTo>
                  <a:cubicBezTo>
                    <a:pt x="14844" y="8273"/>
                    <a:pt x="14244" y="8840"/>
                    <a:pt x="13910" y="9707"/>
                  </a:cubicBezTo>
                  <a:cubicBezTo>
                    <a:pt x="13155" y="11579"/>
                    <a:pt x="12335" y="12610"/>
                    <a:pt x="10687" y="12610"/>
                  </a:cubicBezTo>
                  <a:cubicBezTo>
                    <a:pt x="10661" y="12610"/>
                    <a:pt x="10635" y="12610"/>
                    <a:pt x="10608" y="12609"/>
                  </a:cubicBezTo>
                  <a:cubicBezTo>
                    <a:pt x="10374" y="12609"/>
                    <a:pt x="10108" y="12542"/>
                    <a:pt x="9907" y="12509"/>
                  </a:cubicBezTo>
                  <a:cubicBezTo>
                    <a:pt x="9209" y="12373"/>
                    <a:pt x="8714" y="12102"/>
                    <a:pt x="8140" y="12102"/>
                  </a:cubicBezTo>
                  <a:cubicBezTo>
                    <a:pt x="7727" y="12102"/>
                    <a:pt x="7272" y="12243"/>
                    <a:pt x="6672" y="12676"/>
                  </a:cubicBezTo>
                  <a:cubicBezTo>
                    <a:pt x="5004" y="13943"/>
                    <a:pt x="4904" y="14877"/>
                    <a:pt x="4904" y="14877"/>
                  </a:cubicBezTo>
                  <a:cubicBezTo>
                    <a:pt x="4904" y="14877"/>
                    <a:pt x="4044" y="13244"/>
                    <a:pt x="2909" y="13244"/>
                  </a:cubicBezTo>
                  <a:cubicBezTo>
                    <a:pt x="2820" y="13244"/>
                    <a:pt x="2728" y="13254"/>
                    <a:pt x="2636" y="13276"/>
                  </a:cubicBezTo>
                  <a:cubicBezTo>
                    <a:pt x="2169" y="13376"/>
                    <a:pt x="1668" y="14044"/>
                    <a:pt x="1268" y="15111"/>
                  </a:cubicBezTo>
                  <a:cubicBezTo>
                    <a:pt x="1235" y="15278"/>
                    <a:pt x="1135" y="15445"/>
                    <a:pt x="1101" y="15611"/>
                  </a:cubicBezTo>
                  <a:cubicBezTo>
                    <a:pt x="601" y="16979"/>
                    <a:pt x="267" y="18847"/>
                    <a:pt x="100" y="21049"/>
                  </a:cubicBezTo>
                  <a:cubicBezTo>
                    <a:pt x="67" y="21782"/>
                    <a:pt x="0" y="22516"/>
                    <a:pt x="0" y="23317"/>
                  </a:cubicBezTo>
                  <a:cubicBezTo>
                    <a:pt x="0" y="24184"/>
                    <a:pt x="67" y="25185"/>
                    <a:pt x="234" y="26319"/>
                  </a:cubicBezTo>
                  <a:cubicBezTo>
                    <a:pt x="934" y="31790"/>
                    <a:pt x="3269" y="39662"/>
                    <a:pt x="5371" y="45366"/>
                  </a:cubicBezTo>
                  <a:lnTo>
                    <a:pt x="27653" y="45366"/>
                  </a:lnTo>
                  <a:cubicBezTo>
                    <a:pt x="27086" y="43798"/>
                    <a:pt x="25619" y="41830"/>
                    <a:pt x="21816" y="39462"/>
                  </a:cubicBezTo>
                  <a:cubicBezTo>
                    <a:pt x="19748" y="38127"/>
                    <a:pt x="18080" y="36460"/>
                    <a:pt x="16779" y="34725"/>
                  </a:cubicBezTo>
                  <a:cubicBezTo>
                    <a:pt x="14978" y="32390"/>
                    <a:pt x="13844" y="30055"/>
                    <a:pt x="13176" y="28787"/>
                  </a:cubicBezTo>
                  <a:cubicBezTo>
                    <a:pt x="12076" y="26519"/>
                    <a:pt x="12242" y="25185"/>
                    <a:pt x="13443" y="24184"/>
                  </a:cubicBezTo>
                  <a:cubicBezTo>
                    <a:pt x="14577" y="23283"/>
                    <a:pt x="18847" y="21649"/>
                    <a:pt x="22116" y="21516"/>
                  </a:cubicBezTo>
                  <a:lnTo>
                    <a:pt x="22950" y="21516"/>
                  </a:lnTo>
                  <a:cubicBezTo>
                    <a:pt x="23584" y="21549"/>
                    <a:pt x="24184" y="21649"/>
                    <a:pt x="24885" y="21716"/>
                  </a:cubicBezTo>
                  <a:cubicBezTo>
                    <a:pt x="25952" y="21882"/>
                    <a:pt x="27053" y="22049"/>
                    <a:pt x="27987" y="22283"/>
                  </a:cubicBezTo>
                  <a:cubicBezTo>
                    <a:pt x="29088" y="22483"/>
                    <a:pt x="29988" y="22683"/>
                    <a:pt x="30489" y="22816"/>
                  </a:cubicBezTo>
                  <a:cubicBezTo>
                    <a:pt x="30722" y="22850"/>
                    <a:pt x="30822" y="22883"/>
                    <a:pt x="30856" y="22883"/>
                  </a:cubicBezTo>
                  <a:cubicBezTo>
                    <a:pt x="30656" y="22783"/>
                    <a:pt x="26986" y="20782"/>
                    <a:pt x="26920" y="13343"/>
                  </a:cubicBezTo>
                  <a:cubicBezTo>
                    <a:pt x="26853" y="11709"/>
                    <a:pt x="26920" y="10141"/>
                    <a:pt x="26986" y="8540"/>
                  </a:cubicBezTo>
                  <a:cubicBezTo>
                    <a:pt x="27153" y="6138"/>
                    <a:pt x="27487" y="3669"/>
                    <a:pt x="27987" y="1268"/>
                  </a:cubicBezTo>
                  <a:cubicBezTo>
                    <a:pt x="28087" y="834"/>
                    <a:pt x="28187" y="434"/>
                    <a:pt x="28287" y="0"/>
                  </a:cubicBezTo>
                  <a:close/>
                </a:path>
              </a:pathLst>
            </a:custGeom>
            <a:solidFill>
              <a:schemeClr val="accent2"/>
            </a:solidFill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1"/>
            <p:cNvSpPr/>
            <p:nvPr/>
          </p:nvSpPr>
          <p:spPr>
            <a:xfrm>
              <a:off x="825025" y="1374300"/>
              <a:ext cx="161800" cy="762250"/>
            </a:xfrm>
            <a:custGeom>
              <a:avLst/>
              <a:gdLst/>
              <a:ahLst/>
              <a:cxnLst/>
              <a:rect l="l" t="t" r="r" b="b"/>
              <a:pathLst>
                <a:path w="6472" h="30490" fill="none" extrusionOk="0">
                  <a:moveTo>
                    <a:pt x="6472" y="30489"/>
                  </a:moveTo>
                  <a:cubicBezTo>
                    <a:pt x="5938" y="29622"/>
                    <a:pt x="5438" y="28688"/>
                    <a:pt x="4937" y="27754"/>
                  </a:cubicBezTo>
                  <a:lnTo>
                    <a:pt x="4937" y="27754"/>
                  </a:lnTo>
                  <a:cubicBezTo>
                    <a:pt x="3436" y="24819"/>
                    <a:pt x="2235" y="21650"/>
                    <a:pt x="1435" y="18481"/>
                  </a:cubicBezTo>
                  <a:lnTo>
                    <a:pt x="1435" y="18481"/>
                  </a:lnTo>
                  <a:cubicBezTo>
                    <a:pt x="1268" y="17747"/>
                    <a:pt x="1101" y="16980"/>
                    <a:pt x="934" y="16279"/>
                  </a:cubicBezTo>
                  <a:lnTo>
                    <a:pt x="934" y="16279"/>
                  </a:lnTo>
                  <a:cubicBezTo>
                    <a:pt x="834" y="15912"/>
                    <a:pt x="801" y="15579"/>
                    <a:pt x="734" y="15178"/>
                  </a:cubicBezTo>
                  <a:cubicBezTo>
                    <a:pt x="567" y="14278"/>
                    <a:pt x="467" y="13410"/>
                    <a:pt x="401" y="12510"/>
                  </a:cubicBezTo>
                  <a:cubicBezTo>
                    <a:pt x="0" y="7806"/>
                    <a:pt x="768" y="4104"/>
                    <a:pt x="1401" y="1969"/>
                  </a:cubicBezTo>
                  <a:cubicBezTo>
                    <a:pt x="1768" y="735"/>
                    <a:pt x="2069" y="1"/>
                    <a:pt x="2069" y="1"/>
                  </a:cubicBezTo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991800" y="1764575"/>
              <a:ext cx="218525" cy="371975"/>
            </a:xfrm>
            <a:custGeom>
              <a:avLst/>
              <a:gdLst/>
              <a:ahLst/>
              <a:cxnLst/>
              <a:rect l="l" t="t" r="r" b="b"/>
              <a:pathLst>
                <a:path w="8741" h="14879" fill="none" extrusionOk="0">
                  <a:moveTo>
                    <a:pt x="8740" y="14878"/>
                  </a:moveTo>
                  <a:cubicBezTo>
                    <a:pt x="7806" y="14144"/>
                    <a:pt x="6939" y="13311"/>
                    <a:pt x="6139" y="12310"/>
                  </a:cubicBezTo>
                  <a:cubicBezTo>
                    <a:pt x="3737" y="9308"/>
                    <a:pt x="2102" y="5905"/>
                    <a:pt x="1168" y="3504"/>
                  </a:cubicBezTo>
                  <a:cubicBezTo>
                    <a:pt x="334" y="1435"/>
                    <a:pt x="1" y="1"/>
                    <a:pt x="1" y="1"/>
                  </a:cubicBezTo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943450" y="1569450"/>
              <a:ext cx="93425" cy="246025"/>
            </a:xfrm>
            <a:custGeom>
              <a:avLst/>
              <a:gdLst/>
              <a:ahLst/>
              <a:cxnLst/>
              <a:rect l="l" t="t" r="r" b="b"/>
              <a:pathLst>
                <a:path w="3737" h="9841" fill="none" extrusionOk="0">
                  <a:moveTo>
                    <a:pt x="701" y="0"/>
                  </a:moveTo>
                  <a:cubicBezTo>
                    <a:pt x="701" y="0"/>
                    <a:pt x="0" y="2235"/>
                    <a:pt x="1668" y="5805"/>
                  </a:cubicBezTo>
                  <a:cubicBezTo>
                    <a:pt x="3336" y="9407"/>
                    <a:pt x="3736" y="9841"/>
                    <a:pt x="3736" y="9841"/>
                  </a:cubicBezTo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1021000" y="1608650"/>
              <a:ext cx="64225" cy="83400"/>
            </a:xfrm>
            <a:custGeom>
              <a:avLst/>
              <a:gdLst/>
              <a:ahLst/>
              <a:cxnLst/>
              <a:rect l="l" t="t" r="r" b="b"/>
              <a:pathLst>
                <a:path w="2569" h="3336" fill="none" extrusionOk="0">
                  <a:moveTo>
                    <a:pt x="2569" y="0"/>
                  </a:moveTo>
                  <a:cubicBezTo>
                    <a:pt x="1501" y="934"/>
                    <a:pt x="634" y="2068"/>
                    <a:pt x="0" y="3336"/>
                  </a:cubicBezTo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1"/>
            <p:cNvSpPr/>
            <p:nvPr/>
          </p:nvSpPr>
          <p:spPr>
            <a:xfrm>
              <a:off x="1269500" y="1063250"/>
              <a:ext cx="128450" cy="481200"/>
            </a:xfrm>
            <a:custGeom>
              <a:avLst/>
              <a:gdLst/>
              <a:ahLst/>
              <a:cxnLst/>
              <a:rect l="l" t="t" r="r" b="b"/>
              <a:pathLst>
                <a:path w="5138" h="19248" extrusionOk="0">
                  <a:moveTo>
                    <a:pt x="5138" y="1"/>
                  </a:moveTo>
                  <a:lnTo>
                    <a:pt x="3370" y="1635"/>
                  </a:lnTo>
                  <a:cubicBezTo>
                    <a:pt x="3236" y="2669"/>
                    <a:pt x="3003" y="3703"/>
                    <a:pt x="2703" y="4737"/>
                  </a:cubicBezTo>
                  <a:cubicBezTo>
                    <a:pt x="1235" y="9708"/>
                    <a:pt x="1" y="14678"/>
                    <a:pt x="635" y="17079"/>
                  </a:cubicBezTo>
                  <a:cubicBezTo>
                    <a:pt x="768" y="17813"/>
                    <a:pt x="1102" y="18480"/>
                    <a:pt x="1535" y="19081"/>
                  </a:cubicBezTo>
                  <a:cubicBezTo>
                    <a:pt x="1802" y="19048"/>
                    <a:pt x="2036" y="19048"/>
                    <a:pt x="2336" y="19048"/>
                  </a:cubicBezTo>
                  <a:cubicBezTo>
                    <a:pt x="2970" y="19081"/>
                    <a:pt x="3637" y="19148"/>
                    <a:pt x="4304" y="19248"/>
                  </a:cubicBezTo>
                  <a:cubicBezTo>
                    <a:pt x="3203" y="18814"/>
                    <a:pt x="2369" y="17847"/>
                    <a:pt x="2169" y="16679"/>
                  </a:cubicBezTo>
                  <a:cubicBezTo>
                    <a:pt x="1535" y="14344"/>
                    <a:pt x="3470" y="7906"/>
                    <a:pt x="4237" y="5171"/>
                  </a:cubicBezTo>
                  <a:cubicBezTo>
                    <a:pt x="4737" y="3503"/>
                    <a:pt x="5038" y="1735"/>
                    <a:pt x="513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1"/>
            <p:cNvSpPr/>
            <p:nvPr/>
          </p:nvSpPr>
          <p:spPr>
            <a:xfrm>
              <a:off x="-59775" y="762950"/>
              <a:ext cx="680500" cy="1373600"/>
            </a:xfrm>
            <a:custGeom>
              <a:avLst/>
              <a:gdLst/>
              <a:ahLst/>
              <a:cxnLst/>
              <a:rect l="l" t="t" r="r" b="b"/>
              <a:pathLst>
                <a:path w="27220" h="54944" extrusionOk="0">
                  <a:moveTo>
                    <a:pt x="14714" y="0"/>
                  </a:moveTo>
                  <a:cubicBezTo>
                    <a:pt x="13319" y="0"/>
                    <a:pt x="11677" y="419"/>
                    <a:pt x="10108" y="1472"/>
                  </a:cubicBezTo>
                  <a:cubicBezTo>
                    <a:pt x="9374" y="1905"/>
                    <a:pt x="8707" y="2506"/>
                    <a:pt x="8106" y="3206"/>
                  </a:cubicBezTo>
                  <a:cubicBezTo>
                    <a:pt x="8006" y="3273"/>
                    <a:pt x="7939" y="3406"/>
                    <a:pt x="7839" y="3506"/>
                  </a:cubicBezTo>
                  <a:cubicBezTo>
                    <a:pt x="4937" y="6909"/>
                    <a:pt x="5204" y="8877"/>
                    <a:pt x="4003" y="10211"/>
                  </a:cubicBezTo>
                  <a:cubicBezTo>
                    <a:pt x="2769" y="11579"/>
                    <a:pt x="0" y="13347"/>
                    <a:pt x="1668" y="16015"/>
                  </a:cubicBezTo>
                  <a:cubicBezTo>
                    <a:pt x="1768" y="16182"/>
                    <a:pt x="1868" y="16349"/>
                    <a:pt x="1969" y="16449"/>
                  </a:cubicBezTo>
                  <a:cubicBezTo>
                    <a:pt x="2035" y="16583"/>
                    <a:pt x="2102" y="16683"/>
                    <a:pt x="2169" y="16749"/>
                  </a:cubicBezTo>
                  <a:cubicBezTo>
                    <a:pt x="2202" y="16849"/>
                    <a:pt x="2302" y="16883"/>
                    <a:pt x="2335" y="16949"/>
                  </a:cubicBezTo>
                  <a:cubicBezTo>
                    <a:pt x="2502" y="17183"/>
                    <a:pt x="2669" y="17383"/>
                    <a:pt x="2869" y="17550"/>
                  </a:cubicBezTo>
                  <a:cubicBezTo>
                    <a:pt x="2936" y="17550"/>
                    <a:pt x="2936" y="17583"/>
                    <a:pt x="2969" y="17583"/>
                  </a:cubicBezTo>
                  <a:cubicBezTo>
                    <a:pt x="3036" y="17683"/>
                    <a:pt x="3169" y="17750"/>
                    <a:pt x="3269" y="17850"/>
                  </a:cubicBezTo>
                  <a:cubicBezTo>
                    <a:pt x="4837" y="19218"/>
                    <a:pt x="6839" y="19852"/>
                    <a:pt x="8773" y="20118"/>
                  </a:cubicBezTo>
                  <a:cubicBezTo>
                    <a:pt x="11375" y="20552"/>
                    <a:pt x="15145" y="23721"/>
                    <a:pt x="15979" y="27223"/>
                  </a:cubicBezTo>
                  <a:cubicBezTo>
                    <a:pt x="16812" y="30726"/>
                    <a:pt x="15778" y="34862"/>
                    <a:pt x="14144" y="38198"/>
                  </a:cubicBezTo>
                  <a:cubicBezTo>
                    <a:pt x="12509" y="41534"/>
                    <a:pt x="8006" y="45937"/>
                    <a:pt x="6639" y="52742"/>
                  </a:cubicBezTo>
                  <a:cubicBezTo>
                    <a:pt x="6472" y="53476"/>
                    <a:pt x="6372" y="54243"/>
                    <a:pt x="6372" y="54943"/>
                  </a:cubicBezTo>
                  <a:lnTo>
                    <a:pt x="14978" y="54943"/>
                  </a:lnTo>
                  <a:cubicBezTo>
                    <a:pt x="16879" y="49406"/>
                    <a:pt x="18680" y="42935"/>
                    <a:pt x="20715" y="38065"/>
                  </a:cubicBezTo>
                  <a:cubicBezTo>
                    <a:pt x="20782" y="37931"/>
                    <a:pt x="20815" y="37864"/>
                    <a:pt x="20849" y="37731"/>
                  </a:cubicBezTo>
                  <a:cubicBezTo>
                    <a:pt x="21649" y="35896"/>
                    <a:pt x="22683" y="33695"/>
                    <a:pt x="23651" y="31593"/>
                  </a:cubicBezTo>
                  <a:cubicBezTo>
                    <a:pt x="24618" y="29558"/>
                    <a:pt x="25519" y="27657"/>
                    <a:pt x="26152" y="26356"/>
                  </a:cubicBezTo>
                  <a:lnTo>
                    <a:pt x="27020" y="24588"/>
                  </a:lnTo>
                  <a:cubicBezTo>
                    <a:pt x="27020" y="24588"/>
                    <a:pt x="27120" y="24388"/>
                    <a:pt x="27153" y="24055"/>
                  </a:cubicBezTo>
                  <a:cubicBezTo>
                    <a:pt x="27220" y="23421"/>
                    <a:pt x="27220" y="22353"/>
                    <a:pt x="26386" y="21753"/>
                  </a:cubicBezTo>
                  <a:cubicBezTo>
                    <a:pt x="26083" y="21509"/>
                    <a:pt x="25778" y="21418"/>
                    <a:pt x="25491" y="21418"/>
                  </a:cubicBezTo>
                  <a:cubicBezTo>
                    <a:pt x="24641" y="21418"/>
                    <a:pt x="23951" y="22220"/>
                    <a:pt x="23951" y="22220"/>
                  </a:cubicBezTo>
                  <a:cubicBezTo>
                    <a:pt x="23851" y="22120"/>
                    <a:pt x="23784" y="22086"/>
                    <a:pt x="23684" y="22053"/>
                  </a:cubicBezTo>
                  <a:cubicBezTo>
                    <a:pt x="22717" y="21419"/>
                    <a:pt x="21983" y="20519"/>
                    <a:pt x="21482" y="19485"/>
                  </a:cubicBezTo>
                  <a:cubicBezTo>
                    <a:pt x="20482" y="17416"/>
                    <a:pt x="21683" y="16149"/>
                    <a:pt x="19348" y="13213"/>
                  </a:cubicBezTo>
                  <a:cubicBezTo>
                    <a:pt x="17013" y="10311"/>
                    <a:pt x="15545" y="9411"/>
                    <a:pt x="16145" y="6675"/>
                  </a:cubicBezTo>
                  <a:cubicBezTo>
                    <a:pt x="16712" y="3907"/>
                    <a:pt x="19214" y="1905"/>
                    <a:pt x="17446" y="704"/>
                  </a:cubicBezTo>
                  <a:cubicBezTo>
                    <a:pt x="16806" y="273"/>
                    <a:pt x="15840" y="0"/>
                    <a:pt x="14714" y="0"/>
                  </a:cubicBezTo>
                  <a:close/>
                </a:path>
              </a:pathLst>
            </a:custGeom>
            <a:solidFill>
              <a:schemeClr val="accent2"/>
            </a:solidFill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1"/>
            <p:cNvSpPr/>
            <p:nvPr/>
          </p:nvSpPr>
          <p:spPr>
            <a:xfrm>
              <a:off x="339675" y="1305100"/>
              <a:ext cx="89250" cy="291900"/>
            </a:xfrm>
            <a:custGeom>
              <a:avLst/>
              <a:gdLst/>
              <a:ahLst/>
              <a:cxnLst/>
              <a:rect l="l" t="t" r="r" b="b"/>
              <a:pathLst>
                <a:path w="3570" h="11676" fill="none" extrusionOk="0">
                  <a:moveTo>
                    <a:pt x="2369" y="0"/>
                  </a:moveTo>
                  <a:cubicBezTo>
                    <a:pt x="2369" y="0"/>
                    <a:pt x="3570" y="134"/>
                    <a:pt x="2903" y="3169"/>
                  </a:cubicBezTo>
                  <a:cubicBezTo>
                    <a:pt x="2235" y="6205"/>
                    <a:pt x="1" y="11675"/>
                    <a:pt x="1" y="11675"/>
                  </a:cubicBezTo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1"/>
            <p:cNvSpPr/>
            <p:nvPr/>
          </p:nvSpPr>
          <p:spPr>
            <a:xfrm>
              <a:off x="193750" y="1549425"/>
              <a:ext cx="195975" cy="587125"/>
            </a:xfrm>
            <a:custGeom>
              <a:avLst/>
              <a:gdLst/>
              <a:ahLst/>
              <a:cxnLst/>
              <a:rect l="l" t="t" r="r" b="b"/>
              <a:pathLst>
                <a:path w="7839" h="23485" fill="none" extrusionOk="0">
                  <a:moveTo>
                    <a:pt x="0" y="23484"/>
                  </a:moveTo>
                  <a:cubicBezTo>
                    <a:pt x="1034" y="18781"/>
                    <a:pt x="3069" y="13277"/>
                    <a:pt x="4803" y="8307"/>
                  </a:cubicBezTo>
                  <a:cubicBezTo>
                    <a:pt x="6872" y="2302"/>
                    <a:pt x="7839" y="1"/>
                    <a:pt x="7839" y="1"/>
                  </a:cubicBezTo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1"/>
            <p:cNvSpPr/>
            <p:nvPr/>
          </p:nvSpPr>
          <p:spPr>
            <a:xfrm>
              <a:off x="369700" y="1330950"/>
              <a:ext cx="177650" cy="521225"/>
            </a:xfrm>
            <a:custGeom>
              <a:avLst/>
              <a:gdLst/>
              <a:ahLst/>
              <a:cxnLst/>
              <a:rect l="l" t="t" r="r" b="b"/>
              <a:pathLst>
                <a:path w="7106" h="20849" fill="none" extrusionOk="0">
                  <a:moveTo>
                    <a:pt x="7105" y="0"/>
                  </a:moveTo>
                  <a:cubicBezTo>
                    <a:pt x="7105" y="0"/>
                    <a:pt x="7105" y="1134"/>
                    <a:pt x="4303" y="6939"/>
                  </a:cubicBezTo>
                  <a:cubicBezTo>
                    <a:pt x="1501" y="12709"/>
                    <a:pt x="100" y="17479"/>
                    <a:pt x="0" y="20849"/>
                  </a:cubicBezTo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1"/>
            <p:cNvSpPr/>
            <p:nvPr/>
          </p:nvSpPr>
          <p:spPr>
            <a:xfrm>
              <a:off x="-9750" y="838250"/>
              <a:ext cx="379475" cy="371800"/>
            </a:xfrm>
            <a:custGeom>
              <a:avLst/>
              <a:gdLst/>
              <a:ahLst/>
              <a:cxnLst/>
              <a:rect l="l" t="t" r="r" b="b"/>
              <a:pathLst>
                <a:path w="15179" h="14872" extrusionOk="0">
                  <a:moveTo>
                    <a:pt x="11405" y="0"/>
                  </a:moveTo>
                  <a:cubicBezTo>
                    <a:pt x="10707" y="0"/>
                    <a:pt x="10028" y="166"/>
                    <a:pt x="9441" y="595"/>
                  </a:cubicBezTo>
                  <a:cubicBezTo>
                    <a:pt x="8207" y="1495"/>
                    <a:pt x="7773" y="2729"/>
                    <a:pt x="7306" y="3997"/>
                  </a:cubicBezTo>
                  <a:cubicBezTo>
                    <a:pt x="6872" y="5165"/>
                    <a:pt x="6439" y="6332"/>
                    <a:pt x="5338" y="7366"/>
                  </a:cubicBezTo>
                  <a:cubicBezTo>
                    <a:pt x="4938" y="7766"/>
                    <a:pt x="4471" y="8167"/>
                    <a:pt x="3970" y="8567"/>
                  </a:cubicBezTo>
                  <a:cubicBezTo>
                    <a:pt x="2503" y="9801"/>
                    <a:pt x="801" y="11202"/>
                    <a:pt x="1" y="13504"/>
                  </a:cubicBezTo>
                  <a:cubicBezTo>
                    <a:pt x="368" y="14004"/>
                    <a:pt x="801" y="14471"/>
                    <a:pt x="1302" y="14871"/>
                  </a:cubicBezTo>
                  <a:cubicBezTo>
                    <a:pt x="1669" y="12470"/>
                    <a:pt x="3270" y="11169"/>
                    <a:pt x="4971" y="9801"/>
                  </a:cubicBezTo>
                  <a:cubicBezTo>
                    <a:pt x="5471" y="9368"/>
                    <a:pt x="5972" y="8967"/>
                    <a:pt x="6472" y="8500"/>
                  </a:cubicBezTo>
                  <a:cubicBezTo>
                    <a:pt x="7806" y="7233"/>
                    <a:pt x="8340" y="5798"/>
                    <a:pt x="8807" y="4531"/>
                  </a:cubicBezTo>
                  <a:cubicBezTo>
                    <a:pt x="9207" y="3463"/>
                    <a:pt x="9541" y="2496"/>
                    <a:pt x="10375" y="1895"/>
                  </a:cubicBezTo>
                  <a:cubicBezTo>
                    <a:pt x="10647" y="1699"/>
                    <a:pt x="10994" y="1618"/>
                    <a:pt x="11381" y="1618"/>
                  </a:cubicBezTo>
                  <a:cubicBezTo>
                    <a:pt x="12373" y="1618"/>
                    <a:pt x="13624" y="2149"/>
                    <a:pt x="14511" y="2629"/>
                  </a:cubicBezTo>
                  <a:cubicBezTo>
                    <a:pt x="14711" y="2129"/>
                    <a:pt x="14945" y="1662"/>
                    <a:pt x="15178" y="1162"/>
                  </a:cubicBezTo>
                  <a:cubicBezTo>
                    <a:pt x="14207" y="632"/>
                    <a:pt x="12769" y="0"/>
                    <a:pt x="114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1"/>
            <p:cNvSpPr/>
            <p:nvPr/>
          </p:nvSpPr>
          <p:spPr>
            <a:xfrm>
              <a:off x="1660625" y="795150"/>
              <a:ext cx="55050" cy="75000"/>
            </a:xfrm>
            <a:custGeom>
              <a:avLst/>
              <a:gdLst/>
              <a:ahLst/>
              <a:cxnLst/>
              <a:rect l="l" t="t" r="r" b="b"/>
              <a:pathLst>
                <a:path w="2202" h="3000" extrusionOk="0">
                  <a:moveTo>
                    <a:pt x="1658" y="1"/>
                  </a:moveTo>
                  <a:cubicBezTo>
                    <a:pt x="1530" y="1"/>
                    <a:pt x="1386" y="41"/>
                    <a:pt x="1234" y="117"/>
                  </a:cubicBezTo>
                  <a:cubicBezTo>
                    <a:pt x="1234" y="117"/>
                    <a:pt x="0" y="2018"/>
                    <a:pt x="100" y="2385"/>
                  </a:cubicBezTo>
                  <a:cubicBezTo>
                    <a:pt x="202" y="2664"/>
                    <a:pt x="476" y="3000"/>
                    <a:pt x="719" y="3000"/>
                  </a:cubicBezTo>
                  <a:cubicBezTo>
                    <a:pt x="796" y="3000"/>
                    <a:pt x="870" y="2966"/>
                    <a:pt x="934" y="2886"/>
                  </a:cubicBezTo>
                  <a:cubicBezTo>
                    <a:pt x="1234" y="2552"/>
                    <a:pt x="2202" y="1184"/>
                    <a:pt x="2168" y="584"/>
                  </a:cubicBezTo>
                  <a:cubicBezTo>
                    <a:pt x="2123" y="178"/>
                    <a:pt x="1926" y="1"/>
                    <a:pt x="1658" y="1"/>
                  </a:cubicBezTo>
                  <a:close/>
                </a:path>
              </a:pathLst>
            </a:custGeom>
            <a:solidFill>
              <a:srgbClr val="F6B26B"/>
            </a:solidFill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1685625" y="819100"/>
              <a:ext cx="48400" cy="65725"/>
            </a:xfrm>
            <a:custGeom>
              <a:avLst/>
              <a:gdLst/>
              <a:ahLst/>
              <a:cxnLst/>
              <a:rect l="l" t="t" r="r" b="b"/>
              <a:pathLst>
                <a:path w="1936" h="2629" extrusionOk="0">
                  <a:moveTo>
                    <a:pt x="1480" y="0"/>
                  </a:moveTo>
                  <a:cubicBezTo>
                    <a:pt x="1369" y="0"/>
                    <a:pt x="1240" y="41"/>
                    <a:pt x="1102" y="126"/>
                  </a:cubicBezTo>
                  <a:cubicBezTo>
                    <a:pt x="1102" y="126"/>
                    <a:pt x="1" y="1794"/>
                    <a:pt x="101" y="2094"/>
                  </a:cubicBezTo>
                  <a:cubicBezTo>
                    <a:pt x="208" y="2308"/>
                    <a:pt x="464" y="2628"/>
                    <a:pt x="682" y="2628"/>
                  </a:cubicBezTo>
                  <a:cubicBezTo>
                    <a:pt x="736" y="2628"/>
                    <a:pt x="788" y="2608"/>
                    <a:pt x="835" y="2561"/>
                  </a:cubicBezTo>
                  <a:cubicBezTo>
                    <a:pt x="1035" y="2295"/>
                    <a:pt x="1936" y="1060"/>
                    <a:pt x="1902" y="527"/>
                  </a:cubicBezTo>
                  <a:cubicBezTo>
                    <a:pt x="1880" y="186"/>
                    <a:pt x="1718" y="0"/>
                    <a:pt x="1480" y="0"/>
                  </a:cubicBezTo>
                  <a:close/>
                </a:path>
              </a:pathLst>
            </a:custGeom>
            <a:solidFill>
              <a:srgbClr val="F6B26B"/>
            </a:solidFill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1631425" y="764775"/>
              <a:ext cx="66750" cy="86775"/>
            </a:xfrm>
            <a:custGeom>
              <a:avLst/>
              <a:gdLst/>
              <a:ahLst/>
              <a:cxnLst/>
              <a:rect l="l" t="t" r="r" b="b"/>
              <a:pathLst>
                <a:path w="2670" h="3471" extrusionOk="0">
                  <a:moveTo>
                    <a:pt x="1942" y="0"/>
                  </a:moveTo>
                  <a:cubicBezTo>
                    <a:pt x="1808" y="0"/>
                    <a:pt x="1659" y="43"/>
                    <a:pt x="1502" y="131"/>
                  </a:cubicBezTo>
                  <a:cubicBezTo>
                    <a:pt x="1502" y="131"/>
                    <a:pt x="1" y="2333"/>
                    <a:pt x="201" y="2766"/>
                  </a:cubicBezTo>
                  <a:cubicBezTo>
                    <a:pt x="353" y="3070"/>
                    <a:pt x="659" y="3470"/>
                    <a:pt x="928" y="3470"/>
                  </a:cubicBezTo>
                  <a:cubicBezTo>
                    <a:pt x="1014" y="3470"/>
                    <a:pt x="1096" y="3430"/>
                    <a:pt x="1168" y="3333"/>
                  </a:cubicBezTo>
                  <a:cubicBezTo>
                    <a:pt x="1435" y="2966"/>
                    <a:pt x="2669" y="1299"/>
                    <a:pt x="2569" y="665"/>
                  </a:cubicBezTo>
                  <a:cubicBezTo>
                    <a:pt x="2499" y="241"/>
                    <a:pt x="2262" y="0"/>
                    <a:pt x="1942" y="0"/>
                  </a:cubicBezTo>
                  <a:close/>
                </a:path>
              </a:pathLst>
            </a:custGeom>
            <a:solidFill>
              <a:srgbClr val="F6B26B"/>
            </a:solidFill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1603075" y="740975"/>
              <a:ext cx="66750" cy="86850"/>
            </a:xfrm>
            <a:custGeom>
              <a:avLst/>
              <a:gdLst/>
              <a:ahLst/>
              <a:cxnLst/>
              <a:rect l="l" t="t" r="r" b="b"/>
              <a:pathLst>
                <a:path w="2670" h="3474" extrusionOk="0">
                  <a:moveTo>
                    <a:pt x="1939" y="1"/>
                  </a:moveTo>
                  <a:cubicBezTo>
                    <a:pt x="1804" y="1"/>
                    <a:pt x="1656" y="39"/>
                    <a:pt x="1502" y="116"/>
                  </a:cubicBezTo>
                  <a:cubicBezTo>
                    <a:pt x="1502" y="116"/>
                    <a:pt x="1" y="2351"/>
                    <a:pt x="201" y="2751"/>
                  </a:cubicBezTo>
                  <a:cubicBezTo>
                    <a:pt x="354" y="3083"/>
                    <a:pt x="664" y="3474"/>
                    <a:pt x="935" y="3474"/>
                  </a:cubicBezTo>
                  <a:cubicBezTo>
                    <a:pt x="1018" y="3474"/>
                    <a:pt x="1098" y="3437"/>
                    <a:pt x="1168" y="3351"/>
                  </a:cubicBezTo>
                  <a:cubicBezTo>
                    <a:pt x="1468" y="2951"/>
                    <a:pt x="2669" y="1283"/>
                    <a:pt x="2569" y="683"/>
                  </a:cubicBezTo>
                  <a:cubicBezTo>
                    <a:pt x="2522" y="232"/>
                    <a:pt x="2272" y="1"/>
                    <a:pt x="1939" y="1"/>
                  </a:cubicBezTo>
                  <a:close/>
                </a:path>
              </a:pathLst>
            </a:custGeom>
            <a:solidFill>
              <a:srgbClr val="F6B26B"/>
            </a:solidFill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1573050" y="773875"/>
              <a:ext cx="113450" cy="120950"/>
            </a:xfrm>
            <a:custGeom>
              <a:avLst/>
              <a:gdLst/>
              <a:ahLst/>
              <a:cxnLst/>
              <a:rect l="l" t="t" r="r" b="b"/>
              <a:pathLst>
                <a:path w="4538" h="4838" extrusionOk="0">
                  <a:moveTo>
                    <a:pt x="1935" y="1"/>
                  </a:moveTo>
                  <a:cubicBezTo>
                    <a:pt x="1602" y="1"/>
                    <a:pt x="1" y="4137"/>
                    <a:pt x="1" y="4137"/>
                  </a:cubicBezTo>
                  <a:lnTo>
                    <a:pt x="868" y="4837"/>
                  </a:lnTo>
                  <a:cubicBezTo>
                    <a:pt x="868" y="4837"/>
                    <a:pt x="1468" y="4771"/>
                    <a:pt x="2269" y="3903"/>
                  </a:cubicBezTo>
                  <a:cubicBezTo>
                    <a:pt x="3070" y="3003"/>
                    <a:pt x="2536" y="1769"/>
                    <a:pt x="2536" y="1769"/>
                  </a:cubicBezTo>
                  <a:lnTo>
                    <a:pt x="2536" y="1769"/>
                  </a:lnTo>
                  <a:cubicBezTo>
                    <a:pt x="2536" y="1769"/>
                    <a:pt x="3517" y="2346"/>
                    <a:pt x="3950" y="2346"/>
                  </a:cubicBezTo>
                  <a:cubicBezTo>
                    <a:pt x="3982" y="2346"/>
                    <a:pt x="4011" y="2343"/>
                    <a:pt x="4037" y="2336"/>
                  </a:cubicBezTo>
                  <a:cubicBezTo>
                    <a:pt x="4404" y="2269"/>
                    <a:pt x="4537" y="2236"/>
                    <a:pt x="4404" y="1668"/>
                  </a:cubicBezTo>
                  <a:cubicBezTo>
                    <a:pt x="4270" y="1135"/>
                    <a:pt x="2269" y="1"/>
                    <a:pt x="1935" y="1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1573050" y="773875"/>
              <a:ext cx="113450" cy="120950"/>
            </a:xfrm>
            <a:custGeom>
              <a:avLst/>
              <a:gdLst/>
              <a:ahLst/>
              <a:cxnLst/>
              <a:rect l="l" t="t" r="r" b="b"/>
              <a:pathLst>
                <a:path w="4538" h="4838" fill="none" extrusionOk="0">
                  <a:moveTo>
                    <a:pt x="1" y="4137"/>
                  </a:moveTo>
                  <a:cubicBezTo>
                    <a:pt x="1" y="4137"/>
                    <a:pt x="1602" y="1"/>
                    <a:pt x="1935" y="1"/>
                  </a:cubicBezTo>
                  <a:cubicBezTo>
                    <a:pt x="2269" y="1"/>
                    <a:pt x="4270" y="1135"/>
                    <a:pt x="4404" y="1668"/>
                  </a:cubicBezTo>
                  <a:cubicBezTo>
                    <a:pt x="4537" y="2236"/>
                    <a:pt x="4404" y="2269"/>
                    <a:pt x="4037" y="2336"/>
                  </a:cubicBezTo>
                  <a:cubicBezTo>
                    <a:pt x="3670" y="2436"/>
                    <a:pt x="2536" y="1769"/>
                    <a:pt x="2536" y="1769"/>
                  </a:cubicBezTo>
                  <a:cubicBezTo>
                    <a:pt x="2536" y="1769"/>
                    <a:pt x="3070" y="3003"/>
                    <a:pt x="2269" y="3903"/>
                  </a:cubicBezTo>
                  <a:cubicBezTo>
                    <a:pt x="1468" y="4771"/>
                    <a:pt x="868" y="4837"/>
                    <a:pt x="868" y="4837"/>
                  </a:cubicBezTo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2" name="Google Shape;752;p31"/>
          <p:cNvSpPr/>
          <p:nvPr/>
        </p:nvSpPr>
        <p:spPr>
          <a:xfrm>
            <a:off x="880039" y="1996388"/>
            <a:ext cx="7417626" cy="2448274"/>
          </a:xfrm>
          <a:custGeom>
            <a:avLst/>
            <a:gdLst/>
            <a:ahLst/>
            <a:cxnLst/>
            <a:rect l="l" t="t" r="r" b="b"/>
            <a:pathLst>
              <a:path w="44393" h="34909" extrusionOk="0">
                <a:moveTo>
                  <a:pt x="7879" y="1"/>
                </a:moveTo>
                <a:cubicBezTo>
                  <a:pt x="3061" y="1"/>
                  <a:pt x="1" y="2830"/>
                  <a:pt x="1" y="15539"/>
                </a:cubicBezTo>
                <a:cubicBezTo>
                  <a:pt x="1" y="27800"/>
                  <a:pt x="9942" y="34908"/>
                  <a:pt x="22202" y="34908"/>
                </a:cubicBezTo>
                <a:cubicBezTo>
                  <a:pt x="34452" y="34908"/>
                  <a:pt x="44393" y="27800"/>
                  <a:pt x="44393" y="15539"/>
                </a:cubicBezTo>
                <a:cubicBezTo>
                  <a:pt x="44393" y="3112"/>
                  <a:pt x="40977" y="540"/>
                  <a:pt x="35683" y="540"/>
                </a:cubicBezTo>
                <a:cubicBezTo>
                  <a:pt x="31946" y="540"/>
                  <a:pt x="27272" y="1822"/>
                  <a:pt x="22202" y="1822"/>
                </a:cubicBezTo>
                <a:cubicBezTo>
                  <a:pt x="16744" y="1822"/>
                  <a:pt x="11746" y="1"/>
                  <a:pt x="78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31"/>
          <p:cNvSpPr txBox="1">
            <a:spLocks noGrp="1"/>
          </p:cNvSpPr>
          <p:nvPr>
            <p:ph type="ctrTitle"/>
          </p:nvPr>
        </p:nvSpPr>
        <p:spPr>
          <a:xfrm>
            <a:off x="500764" y="2678700"/>
            <a:ext cx="8260582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br>
              <a:rPr lang="el-GR" sz="3600" dirty="0">
                <a:latin typeface="+mn-lt"/>
              </a:rPr>
            </a:br>
            <a:br>
              <a:rPr lang="el-GR" sz="3600" dirty="0">
                <a:latin typeface="+mn-lt"/>
              </a:rPr>
            </a:br>
            <a:r>
              <a:rPr lang="en-US" sz="3600" dirty="0">
                <a:latin typeface="+mn-lt"/>
              </a:rPr>
              <a:t>Department of Education Sciences in Early Childhood</a:t>
            </a:r>
            <a:endParaRPr sz="3600" dirty="0">
              <a:latin typeface="+mn-lt"/>
            </a:endParaRPr>
          </a:p>
        </p:txBody>
      </p:sp>
      <p:sp>
        <p:nvSpPr>
          <p:cNvPr id="754" name="Google Shape;754;p31"/>
          <p:cNvSpPr txBox="1">
            <a:spLocks noGrp="1"/>
          </p:cNvSpPr>
          <p:nvPr>
            <p:ph type="subTitle" idx="1"/>
          </p:nvPr>
        </p:nvSpPr>
        <p:spPr>
          <a:xfrm>
            <a:off x="892722" y="2333963"/>
            <a:ext cx="7717500" cy="4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Democritus University of Thrace</a:t>
            </a:r>
            <a:endParaRPr lang="el-GR" sz="24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School of Education Sciences</a:t>
            </a:r>
            <a:endParaRPr sz="2400" b="1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58745DF-82E5-4BC8-B446-2AEDAAAE1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470" y="2012074"/>
            <a:ext cx="1502229" cy="1126672"/>
          </a:xfrm>
          <a:prstGeom prst="rect">
            <a:avLst/>
          </a:prstGeom>
        </p:spPr>
      </p:pic>
      <p:pic>
        <p:nvPicPr>
          <p:cNvPr id="7" name="bensound-thejazzpiano">
            <a:hlinkClick r:id="" action="ppaction://media"/>
            <a:extLst>
              <a:ext uri="{FF2B5EF4-FFF2-40B4-BE49-F238E27FC236}">
                <a16:creationId xmlns:a16="http://schemas.microsoft.com/office/drawing/2014/main" id="{41920CF3-D792-439C-8C46-30855FD18C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753" grpId="0"/>
      <p:bldP spid="75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34A8F1-E6A9-4EB6-918F-92F9E7F99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264292"/>
            <a:ext cx="7717500" cy="612900"/>
          </a:xfrm>
        </p:spPr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Laboratories</a:t>
            </a:r>
            <a:endParaRPr lang="el-G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Google Shape;802;p34">
            <a:extLst>
              <a:ext uri="{FF2B5EF4-FFF2-40B4-BE49-F238E27FC236}">
                <a16:creationId xmlns:a16="http://schemas.microsoft.com/office/drawing/2014/main" id="{B4A1A0CA-9F36-449B-9739-5A2CAC8312F8}"/>
              </a:ext>
            </a:extLst>
          </p:cNvPr>
          <p:cNvSpPr txBox="1">
            <a:spLocks/>
          </p:cNvSpPr>
          <p:nvPr/>
        </p:nvSpPr>
        <p:spPr>
          <a:xfrm>
            <a:off x="177644" y="1102866"/>
            <a:ext cx="4159225" cy="146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vvic"/>
              <a:buAutoNum type="arabicPeriod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alphaL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romanL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arabi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alphaL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romanL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arabi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alphaL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Roboto Condensed Light"/>
              <a:buAutoNum type="romanL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>
              <a:buFont typeface="Livvic"/>
              <a:buNone/>
            </a:pPr>
            <a:endParaRPr lang="el-GR" dirty="0"/>
          </a:p>
          <a:p>
            <a:pPr marL="0" indent="0">
              <a:buNone/>
            </a:pPr>
            <a:r>
              <a:rPr lang="en-US" sz="1800" b="1" i="1" dirty="0"/>
              <a:t>Laboratory of Child Psychology</a:t>
            </a:r>
            <a:endParaRPr lang="el-GR" sz="1800" dirty="0"/>
          </a:p>
          <a:p>
            <a:pPr marL="0" indent="0">
              <a:buNone/>
            </a:pPr>
            <a:endParaRPr lang="el-GR" sz="1800" dirty="0"/>
          </a:p>
          <a:p>
            <a:pPr marL="0" indent="0">
              <a:buNone/>
            </a:pPr>
            <a:r>
              <a:rPr lang="en-US" sz="1800" dirty="0"/>
              <a:t>serves the educational and research needs in the fields such 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Child Psychology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Child Psychopathology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Educational Psychology</a:t>
            </a:r>
          </a:p>
          <a:p>
            <a:pPr marL="0" indent="0">
              <a:buNone/>
            </a:pPr>
            <a:r>
              <a:rPr lang="en-US" sz="1800" dirty="0"/>
              <a:t>and the support of the pedagogical work carried out in local kindergartens.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2AD532F-29AB-A00F-B310-300CA2387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186" y="115951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99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>
            <a:extLst>
              <a:ext uri="{FF2B5EF4-FFF2-40B4-BE49-F238E27FC236}">
                <a16:creationId xmlns:a16="http://schemas.microsoft.com/office/drawing/2014/main" id="{B09ADE95-9EA7-4911-B6AB-72C976541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6450" y="1595868"/>
            <a:ext cx="3249554" cy="243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F81615C9-6F80-47D8-9386-3251543D2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426" y="1235869"/>
            <a:ext cx="2106216" cy="157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Ομάδα 33">
            <a:extLst>
              <a:ext uri="{FF2B5EF4-FFF2-40B4-BE49-F238E27FC236}">
                <a16:creationId xmlns:a16="http://schemas.microsoft.com/office/drawing/2014/main" id="{06B488CE-D3D3-4FCE-B987-0F23651CA527}"/>
              </a:ext>
            </a:extLst>
          </p:cNvPr>
          <p:cNvGrpSpPr/>
          <p:nvPr/>
        </p:nvGrpSpPr>
        <p:grpSpPr>
          <a:xfrm>
            <a:off x="2473814" y="1438303"/>
            <a:ext cx="3512806" cy="3021875"/>
            <a:chOff x="5510536" y="1580218"/>
            <a:chExt cx="2609549" cy="2532861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536C87E5-4B07-4A6E-8C06-8F30E0DDC3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0536" y="1580218"/>
              <a:ext cx="2609549" cy="25328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0634AC61-2E91-47B7-845C-976ECF05B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5127" y="3582252"/>
              <a:ext cx="1990573" cy="2666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l-GR" altLang="el-GR" sz="1800" b="1" dirty="0">
                  <a:solidFill>
                    <a:srgbClr val="18616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Γραφομηχανή </a:t>
              </a:r>
              <a:r>
                <a:rPr lang="el-GR" altLang="el-GR" sz="1800" b="1" dirty="0" err="1">
                  <a:solidFill>
                    <a:srgbClr val="18616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Βraille</a:t>
              </a:r>
              <a:endParaRPr lang="el-GR" altLang="el-GR" sz="1800" b="1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9" name="Picture 6">
            <a:extLst>
              <a:ext uri="{FF2B5EF4-FFF2-40B4-BE49-F238E27FC236}">
                <a16:creationId xmlns:a16="http://schemas.microsoft.com/office/drawing/2014/main" id="{20FB70E6-2AF8-45DD-B98A-B04D6DBCA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201" y="3072534"/>
            <a:ext cx="2233613" cy="167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DBAC9DBC-2EF2-4775-A152-ACA9EB868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233" y="3062882"/>
            <a:ext cx="2252663" cy="168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7">
            <a:extLst>
              <a:ext uri="{FF2B5EF4-FFF2-40B4-BE49-F238E27FC236}">
                <a16:creationId xmlns:a16="http://schemas.microsoft.com/office/drawing/2014/main" id="{9A218F19-2ACD-4018-97CE-B62BB7A1F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088" y="1210270"/>
            <a:ext cx="2172890" cy="162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A12DBEF-8605-4720-9A92-D68D1D779A71}"/>
              </a:ext>
            </a:extLst>
          </p:cNvPr>
          <p:cNvSpPr txBox="1"/>
          <p:nvPr/>
        </p:nvSpPr>
        <p:spPr>
          <a:xfrm>
            <a:off x="5951437" y="1595868"/>
            <a:ext cx="31925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Laboratory of Environmental Research and Communication and Environmental Education</a:t>
            </a:r>
            <a:endParaRPr lang="el-GR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Τίτλος 1">
            <a:extLst>
              <a:ext uri="{FF2B5EF4-FFF2-40B4-BE49-F238E27FC236}">
                <a16:creationId xmlns:a16="http://schemas.microsoft.com/office/drawing/2014/main" id="{E666CDBB-847C-44D1-88F3-E2578AB1F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241314"/>
            <a:ext cx="7717500" cy="612900"/>
          </a:xfrm>
        </p:spPr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Laboratories</a:t>
            </a:r>
            <a:endParaRPr lang="el-G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390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34A8F1-E6A9-4EB6-918F-92F9E7F99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264292"/>
            <a:ext cx="7717500" cy="612900"/>
          </a:xfrm>
        </p:spPr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Laboratories</a:t>
            </a:r>
            <a:endParaRPr lang="el-G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9C0BE59-DF5F-47CF-83A0-E09C80509E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6" b="18706"/>
          <a:stretch/>
        </p:blipFill>
        <p:spPr>
          <a:xfrm>
            <a:off x="650645" y="1167123"/>
            <a:ext cx="4651898" cy="2984454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CC63063-5DE7-4D15-8DD8-CBB58F1E97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59" y="1147127"/>
            <a:ext cx="4824869" cy="36186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34E0E9-2B37-4665-BA7F-2A583ADC33A2}"/>
              </a:ext>
            </a:extLst>
          </p:cNvPr>
          <p:cNvSpPr txBox="1"/>
          <p:nvPr/>
        </p:nvSpPr>
        <p:spPr>
          <a:xfrm>
            <a:off x="6078709" y="1287501"/>
            <a:ext cx="306529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Laboratory of Arts and Crafts of Educational Materials</a:t>
            </a:r>
            <a:r>
              <a:rPr lang="el-GR" sz="1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l-G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collaboration with the Department of Primary Education</a:t>
            </a:r>
            <a:r>
              <a:rPr lang="el-G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DDDDF98D-AEDF-4299-AB6C-6E7003530F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75" y="1059337"/>
            <a:ext cx="5152166" cy="3794231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61990486-02D1-430E-A118-3902F0C407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334" y="969274"/>
            <a:ext cx="2944494" cy="397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08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35"/>
          <p:cNvSpPr/>
          <p:nvPr/>
        </p:nvSpPr>
        <p:spPr>
          <a:xfrm>
            <a:off x="8213096" y="1132645"/>
            <a:ext cx="215353" cy="196416"/>
          </a:xfrm>
          <a:custGeom>
            <a:avLst/>
            <a:gdLst/>
            <a:ahLst/>
            <a:cxnLst/>
            <a:rect l="l" t="t" r="r" b="b"/>
            <a:pathLst>
              <a:path w="2184" h="1992" fill="none" extrusionOk="0">
                <a:moveTo>
                  <a:pt x="0" y="1991"/>
                </a:moveTo>
                <a:cubicBezTo>
                  <a:pt x="671" y="1331"/>
                  <a:pt x="1467" y="672"/>
                  <a:pt x="2184" y="1"/>
                </a:cubicBezTo>
              </a:path>
            </a:pathLst>
          </a:custGeom>
          <a:noFill/>
          <a:ln w="13375" cap="rnd" cmpd="sng">
            <a:solidFill>
              <a:srgbClr val="FFFE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6" name="Google Shape;996;p35"/>
          <p:cNvGrpSpPr/>
          <p:nvPr/>
        </p:nvGrpSpPr>
        <p:grpSpPr>
          <a:xfrm>
            <a:off x="3170997" y="328410"/>
            <a:ext cx="2802005" cy="2001302"/>
            <a:chOff x="1339200" y="2052000"/>
            <a:chExt cx="4082175" cy="2915650"/>
          </a:xfrm>
        </p:grpSpPr>
        <p:sp>
          <p:nvSpPr>
            <p:cNvPr id="997" name="Google Shape;997;p35"/>
            <p:cNvSpPr/>
            <p:nvPr/>
          </p:nvSpPr>
          <p:spPr>
            <a:xfrm>
              <a:off x="2276150" y="4059625"/>
              <a:ext cx="104875" cy="905050"/>
            </a:xfrm>
            <a:custGeom>
              <a:avLst/>
              <a:gdLst/>
              <a:ahLst/>
              <a:cxnLst/>
              <a:rect l="l" t="t" r="r" b="b"/>
              <a:pathLst>
                <a:path w="4195" h="36202" extrusionOk="0">
                  <a:moveTo>
                    <a:pt x="0" y="0"/>
                  </a:moveTo>
                  <a:lnTo>
                    <a:pt x="2827" y="36201"/>
                  </a:lnTo>
                  <a:lnTo>
                    <a:pt x="4073" y="36201"/>
                  </a:lnTo>
                  <a:lnTo>
                    <a:pt x="4195" y="0"/>
                  </a:ln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2175850" y="2772325"/>
              <a:ext cx="152000" cy="611375"/>
            </a:xfrm>
            <a:custGeom>
              <a:avLst/>
              <a:gdLst/>
              <a:ahLst/>
              <a:cxnLst/>
              <a:rect l="l" t="t" r="r" b="b"/>
              <a:pathLst>
                <a:path w="6080" h="24455" extrusionOk="0">
                  <a:moveTo>
                    <a:pt x="1943" y="1"/>
                  </a:moveTo>
                  <a:cubicBezTo>
                    <a:pt x="1092" y="1"/>
                    <a:pt x="0" y="500"/>
                    <a:pt x="0" y="2160"/>
                  </a:cubicBezTo>
                  <a:cubicBezTo>
                    <a:pt x="0" y="4653"/>
                    <a:pt x="213" y="14349"/>
                    <a:pt x="486" y="16933"/>
                  </a:cubicBezTo>
                  <a:cubicBezTo>
                    <a:pt x="760" y="19486"/>
                    <a:pt x="122" y="23984"/>
                    <a:pt x="2128" y="24349"/>
                  </a:cubicBezTo>
                  <a:cubicBezTo>
                    <a:pt x="2529" y="24422"/>
                    <a:pt x="2894" y="24455"/>
                    <a:pt x="3222" y="24455"/>
                  </a:cubicBezTo>
                  <a:cubicBezTo>
                    <a:pt x="4535" y="24455"/>
                    <a:pt x="5265" y="23930"/>
                    <a:pt x="5410" y="23346"/>
                  </a:cubicBezTo>
                  <a:cubicBezTo>
                    <a:pt x="5593" y="22586"/>
                    <a:pt x="6079" y="7206"/>
                    <a:pt x="5714" y="4288"/>
                  </a:cubicBezTo>
                  <a:cubicBezTo>
                    <a:pt x="5471" y="2555"/>
                    <a:pt x="4407" y="1036"/>
                    <a:pt x="2857" y="276"/>
                  </a:cubicBezTo>
                  <a:cubicBezTo>
                    <a:pt x="2709" y="117"/>
                    <a:pt x="2354" y="1"/>
                    <a:pt x="1943" y="1"/>
                  </a:cubicBezTo>
                  <a:close/>
                </a:path>
              </a:pathLst>
            </a:custGeom>
            <a:solidFill>
              <a:srgbClr val="FCE5CD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2193325" y="3074350"/>
              <a:ext cx="457475" cy="323875"/>
            </a:xfrm>
            <a:custGeom>
              <a:avLst/>
              <a:gdLst/>
              <a:ahLst/>
              <a:cxnLst/>
              <a:rect l="l" t="t" r="r" b="b"/>
              <a:pathLst>
                <a:path w="18299" h="12955" extrusionOk="0">
                  <a:moveTo>
                    <a:pt x="14992" y="1"/>
                  </a:moveTo>
                  <a:cubicBezTo>
                    <a:pt x="14430" y="1"/>
                    <a:pt x="13919" y="40"/>
                    <a:pt x="13617" y="140"/>
                  </a:cubicBezTo>
                  <a:cubicBezTo>
                    <a:pt x="12797" y="414"/>
                    <a:pt x="10395" y="2997"/>
                    <a:pt x="10395" y="2997"/>
                  </a:cubicBezTo>
                  <a:cubicBezTo>
                    <a:pt x="9879" y="3453"/>
                    <a:pt x="9332" y="3879"/>
                    <a:pt x="8754" y="4274"/>
                  </a:cubicBezTo>
                  <a:cubicBezTo>
                    <a:pt x="7386" y="5277"/>
                    <a:pt x="2432" y="7952"/>
                    <a:pt x="2432" y="7952"/>
                  </a:cubicBezTo>
                  <a:lnTo>
                    <a:pt x="334" y="8499"/>
                  </a:lnTo>
                  <a:cubicBezTo>
                    <a:pt x="61" y="9502"/>
                    <a:pt x="0" y="10566"/>
                    <a:pt x="152" y="11599"/>
                  </a:cubicBezTo>
                  <a:cubicBezTo>
                    <a:pt x="303" y="12554"/>
                    <a:pt x="952" y="12955"/>
                    <a:pt x="1890" y="12955"/>
                  </a:cubicBezTo>
                  <a:cubicBezTo>
                    <a:pt x="2655" y="12955"/>
                    <a:pt x="3613" y="12688"/>
                    <a:pt x="4651" y="12238"/>
                  </a:cubicBezTo>
                  <a:cubicBezTo>
                    <a:pt x="6930" y="11235"/>
                    <a:pt x="10882" y="6736"/>
                    <a:pt x="10882" y="6736"/>
                  </a:cubicBezTo>
                  <a:lnTo>
                    <a:pt x="11794" y="5004"/>
                  </a:lnTo>
                  <a:lnTo>
                    <a:pt x="12706" y="4183"/>
                  </a:lnTo>
                  <a:cubicBezTo>
                    <a:pt x="13526" y="3332"/>
                    <a:pt x="14286" y="2420"/>
                    <a:pt x="14985" y="1447"/>
                  </a:cubicBezTo>
                  <a:cubicBezTo>
                    <a:pt x="14985" y="1447"/>
                    <a:pt x="15440" y="1489"/>
                    <a:pt x="15990" y="1489"/>
                  </a:cubicBezTo>
                  <a:cubicBezTo>
                    <a:pt x="16486" y="1489"/>
                    <a:pt x="17059" y="1455"/>
                    <a:pt x="17447" y="1326"/>
                  </a:cubicBezTo>
                  <a:cubicBezTo>
                    <a:pt x="18298" y="1052"/>
                    <a:pt x="18298" y="414"/>
                    <a:pt x="17538" y="231"/>
                  </a:cubicBezTo>
                  <a:cubicBezTo>
                    <a:pt x="17077" y="116"/>
                    <a:pt x="15959" y="1"/>
                    <a:pt x="14992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5"/>
            <p:cNvSpPr/>
            <p:nvPr/>
          </p:nvSpPr>
          <p:spPr>
            <a:xfrm>
              <a:off x="2193325" y="3071000"/>
              <a:ext cx="457475" cy="336650"/>
            </a:xfrm>
            <a:custGeom>
              <a:avLst/>
              <a:gdLst/>
              <a:ahLst/>
              <a:cxnLst/>
              <a:rect l="l" t="t" r="r" b="b"/>
              <a:pathLst>
                <a:path w="18299" h="13466" fill="none" extrusionOk="0">
                  <a:moveTo>
                    <a:pt x="2432" y="8086"/>
                  </a:moveTo>
                  <a:cubicBezTo>
                    <a:pt x="2432" y="8086"/>
                    <a:pt x="7386" y="5411"/>
                    <a:pt x="8754" y="4408"/>
                  </a:cubicBezTo>
                  <a:cubicBezTo>
                    <a:pt x="9332" y="4013"/>
                    <a:pt x="9879" y="3587"/>
                    <a:pt x="10395" y="3131"/>
                  </a:cubicBezTo>
                  <a:cubicBezTo>
                    <a:pt x="10395" y="3131"/>
                    <a:pt x="12797" y="548"/>
                    <a:pt x="13617" y="274"/>
                  </a:cubicBezTo>
                  <a:cubicBezTo>
                    <a:pt x="14438" y="1"/>
                    <a:pt x="16809" y="183"/>
                    <a:pt x="17538" y="365"/>
                  </a:cubicBezTo>
                  <a:cubicBezTo>
                    <a:pt x="18298" y="548"/>
                    <a:pt x="18298" y="1186"/>
                    <a:pt x="17447" y="1460"/>
                  </a:cubicBezTo>
                  <a:cubicBezTo>
                    <a:pt x="16627" y="1733"/>
                    <a:pt x="14985" y="1581"/>
                    <a:pt x="14985" y="1581"/>
                  </a:cubicBezTo>
                  <a:cubicBezTo>
                    <a:pt x="14286" y="2554"/>
                    <a:pt x="13526" y="3466"/>
                    <a:pt x="12706" y="4317"/>
                  </a:cubicBezTo>
                  <a:lnTo>
                    <a:pt x="11794" y="5138"/>
                  </a:lnTo>
                  <a:lnTo>
                    <a:pt x="10882" y="6870"/>
                  </a:lnTo>
                  <a:cubicBezTo>
                    <a:pt x="10882" y="6870"/>
                    <a:pt x="6930" y="11369"/>
                    <a:pt x="4651" y="12372"/>
                  </a:cubicBezTo>
                  <a:cubicBezTo>
                    <a:pt x="2341" y="13375"/>
                    <a:pt x="426" y="13466"/>
                    <a:pt x="152" y="11733"/>
                  </a:cubicBezTo>
                  <a:cubicBezTo>
                    <a:pt x="0" y="10700"/>
                    <a:pt x="61" y="9636"/>
                    <a:pt x="334" y="8633"/>
                  </a:cubicBez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5"/>
            <p:cNvSpPr/>
            <p:nvPr/>
          </p:nvSpPr>
          <p:spPr>
            <a:xfrm>
              <a:off x="2118850" y="3110525"/>
              <a:ext cx="703675" cy="332100"/>
            </a:xfrm>
            <a:custGeom>
              <a:avLst/>
              <a:gdLst/>
              <a:ahLst/>
              <a:cxnLst/>
              <a:rect l="l" t="t" r="r" b="b"/>
              <a:pathLst>
                <a:path w="28147" h="13284" extrusionOk="0">
                  <a:moveTo>
                    <a:pt x="17964" y="0"/>
                  </a:moveTo>
                  <a:cubicBezTo>
                    <a:pt x="17964" y="0"/>
                    <a:pt x="15107" y="3283"/>
                    <a:pt x="13830" y="5319"/>
                  </a:cubicBezTo>
                  <a:cubicBezTo>
                    <a:pt x="12554" y="7326"/>
                    <a:pt x="11368" y="10639"/>
                    <a:pt x="11368" y="10639"/>
                  </a:cubicBezTo>
                  <a:cubicBezTo>
                    <a:pt x="11030" y="10606"/>
                    <a:pt x="10692" y="10590"/>
                    <a:pt x="10354" y="10590"/>
                  </a:cubicBezTo>
                  <a:cubicBezTo>
                    <a:pt x="9114" y="10590"/>
                    <a:pt x="7882" y="10804"/>
                    <a:pt x="6687" y="11186"/>
                  </a:cubicBezTo>
                  <a:cubicBezTo>
                    <a:pt x="4043" y="12006"/>
                    <a:pt x="0" y="12189"/>
                    <a:pt x="0" y="12189"/>
                  </a:cubicBezTo>
                  <a:lnTo>
                    <a:pt x="0" y="13283"/>
                  </a:lnTo>
                  <a:lnTo>
                    <a:pt x="23101" y="13283"/>
                  </a:lnTo>
                  <a:lnTo>
                    <a:pt x="28147" y="1003"/>
                  </a:lnTo>
                  <a:lnTo>
                    <a:pt x="27508" y="274"/>
                  </a:lnTo>
                  <a:lnTo>
                    <a:pt x="17964" y="0"/>
                  </a:lnTo>
                  <a:close/>
                </a:path>
              </a:pathLst>
            </a:custGeom>
            <a:solidFill>
              <a:srgbClr val="FFFFFF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5"/>
            <p:cNvSpPr/>
            <p:nvPr/>
          </p:nvSpPr>
          <p:spPr>
            <a:xfrm>
              <a:off x="2118850" y="3117350"/>
              <a:ext cx="703675" cy="325275"/>
            </a:xfrm>
            <a:custGeom>
              <a:avLst/>
              <a:gdLst/>
              <a:ahLst/>
              <a:cxnLst/>
              <a:rect l="l" t="t" r="r" b="b"/>
              <a:pathLst>
                <a:path w="28147" h="13011" extrusionOk="0">
                  <a:moveTo>
                    <a:pt x="27508" y="1"/>
                  </a:moveTo>
                  <a:lnTo>
                    <a:pt x="22463" y="12098"/>
                  </a:lnTo>
                  <a:lnTo>
                    <a:pt x="0" y="12098"/>
                  </a:lnTo>
                  <a:lnTo>
                    <a:pt x="0" y="13010"/>
                  </a:lnTo>
                  <a:lnTo>
                    <a:pt x="23101" y="13010"/>
                  </a:lnTo>
                  <a:lnTo>
                    <a:pt x="28147" y="730"/>
                  </a:lnTo>
                  <a:lnTo>
                    <a:pt x="27508" y="1"/>
                  </a:lnTo>
                  <a:close/>
                </a:path>
              </a:pathLst>
            </a:custGeom>
            <a:solidFill>
              <a:schemeClr val="accent5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5"/>
            <p:cNvSpPr/>
            <p:nvPr/>
          </p:nvSpPr>
          <p:spPr>
            <a:xfrm>
              <a:off x="2251825" y="3117350"/>
              <a:ext cx="554750" cy="304750"/>
            </a:xfrm>
            <a:custGeom>
              <a:avLst/>
              <a:gdLst/>
              <a:ahLst/>
              <a:cxnLst/>
              <a:rect l="l" t="t" r="r" b="b"/>
              <a:pathLst>
                <a:path w="22190" h="12190" extrusionOk="0">
                  <a:moveTo>
                    <a:pt x="22189" y="1"/>
                  </a:moveTo>
                  <a:lnTo>
                    <a:pt x="22189" y="1"/>
                  </a:lnTo>
                  <a:cubicBezTo>
                    <a:pt x="22189" y="1"/>
                    <a:pt x="17904" y="5502"/>
                    <a:pt x="17417" y="7417"/>
                  </a:cubicBezTo>
                  <a:cubicBezTo>
                    <a:pt x="16961" y="9332"/>
                    <a:pt x="17144" y="12098"/>
                    <a:pt x="17144" y="12098"/>
                  </a:cubicBezTo>
                  <a:lnTo>
                    <a:pt x="22189" y="1"/>
                  </a:lnTo>
                  <a:close/>
                  <a:moveTo>
                    <a:pt x="14028" y="10583"/>
                  </a:moveTo>
                  <a:cubicBezTo>
                    <a:pt x="13320" y="10583"/>
                    <a:pt x="12471" y="10725"/>
                    <a:pt x="11460" y="11095"/>
                  </a:cubicBezTo>
                  <a:cubicBezTo>
                    <a:pt x="8907" y="12007"/>
                    <a:pt x="1" y="12189"/>
                    <a:pt x="1" y="12189"/>
                  </a:cubicBezTo>
                  <a:lnTo>
                    <a:pt x="17144" y="12098"/>
                  </a:lnTo>
                  <a:cubicBezTo>
                    <a:pt x="17144" y="12098"/>
                    <a:pt x="16342" y="10583"/>
                    <a:pt x="14028" y="10583"/>
                  </a:cubicBezTo>
                  <a:close/>
                </a:path>
              </a:pathLst>
            </a:custGeom>
            <a:solidFill>
              <a:srgbClr val="FFFFFF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5"/>
            <p:cNvSpPr/>
            <p:nvPr/>
          </p:nvSpPr>
          <p:spPr>
            <a:xfrm>
              <a:off x="2403050" y="3376475"/>
              <a:ext cx="205950" cy="4600"/>
            </a:xfrm>
            <a:custGeom>
              <a:avLst/>
              <a:gdLst/>
              <a:ahLst/>
              <a:cxnLst/>
              <a:rect l="l" t="t" r="r" b="b"/>
              <a:pathLst>
                <a:path w="8238" h="184" fill="none" extrusionOk="0">
                  <a:moveTo>
                    <a:pt x="8238" y="183"/>
                  </a:moveTo>
                  <a:lnTo>
                    <a:pt x="0" y="1"/>
                  </a:ln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5"/>
            <p:cNvSpPr/>
            <p:nvPr/>
          </p:nvSpPr>
          <p:spPr>
            <a:xfrm>
              <a:off x="1770050" y="4059625"/>
              <a:ext cx="104900" cy="905050"/>
            </a:xfrm>
            <a:custGeom>
              <a:avLst/>
              <a:gdLst/>
              <a:ahLst/>
              <a:cxnLst/>
              <a:rect l="l" t="t" r="r" b="b"/>
              <a:pathLst>
                <a:path w="4196" h="36202" extrusionOk="0">
                  <a:moveTo>
                    <a:pt x="1" y="0"/>
                  </a:moveTo>
                  <a:lnTo>
                    <a:pt x="122" y="36201"/>
                  </a:lnTo>
                  <a:lnTo>
                    <a:pt x="1369" y="36201"/>
                  </a:lnTo>
                  <a:lnTo>
                    <a:pt x="4195" y="0"/>
                  </a:ln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5"/>
            <p:cNvSpPr/>
            <p:nvPr/>
          </p:nvSpPr>
          <p:spPr>
            <a:xfrm>
              <a:off x="1425075" y="4059625"/>
              <a:ext cx="104875" cy="905050"/>
            </a:xfrm>
            <a:custGeom>
              <a:avLst/>
              <a:gdLst/>
              <a:ahLst/>
              <a:cxnLst/>
              <a:rect l="l" t="t" r="r" b="b"/>
              <a:pathLst>
                <a:path w="4195" h="36202" extrusionOk="0">
                  <a:moveTo>
                    <a:pt x="0" y="0"/>
                  </a:moveTo>
                  <a:lnTo>
                    <a:pt x="122" y="36201"/>
                  </a:lnTo>
                  <a:lnTo>
                    <a:pt x="1368" y="36201"/>
                  </a:lnTo>
                  <a:lnTo>
                    <a:pt x="4195" y="0"/>
                  </a:lnTo>
                  <a:close/>
                </a:path>
              </a:pathLst>
            </a:custGeom>
            <a:solidFill>
              <a:schemeClr val="accent5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5"/>
            <p:cNvSpPr/>
            <p:nvPr/>
          </p:nvSpPr>
          <p:spPr>
            <a:xfrm>
              <a:off x="1425075" y="4059625"/>
              <a:ext cx="104875" cy="47125"/>
            </a:xfrm>
            <a:custGeom>
              <a:avLst/>
              <a:gdLst/>
              <a:ahLst/>
              <a:cxnLst/>
              <a:rect l="l" t="t" r="r" b="b"/>
              <a:pathLst>
                <a:path w="4195" h="1885" extrusionOk="0">
                  <a:moveTo>
                    <a:pt x="0" y="0"/>
                  </a:moveTo>
                  <a:lnTo>
                    <a:pt x="0" y="1885"/>
                  </a:lnTo>
                  <a:lnTo>
                    <a:pt x="4043" y="1885"/>
                  </a:lnTo>
                  <a:lnTo>
                    <a:pt x="4195" y="0"/>
                  </a:ln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5"/>
            <p:cNvSpPr/>
            <p:nvPr/>
          </p:nvSpPr>
          <p:spPr>
            <a:xfrm>
              <a:off x="1801200" y="4059625"/>
              <a:ext cx="104900" cy="905050"/>
            </a:xfrm>
            <a:custGeom>
              <a:avLst/>
              <a:gdLst/>
              <a:ahLst/>
              <a:cxnLst/>
              <a:rect l="l" t="t" r="r" b="b"/>
              <a:pathLst>
                <a:path w="4196" h="36202" extrusionOk="0">
                  <a:moveTo>
                    <a:pt x="1" y="0"/>
                  </a:moveTo>
                  <a:lnTo>
                    <a:pt x="2828" y="36201"/>
                  </a:lnTo>
                  <a:lnTo>
                    <a:pt x="4074" y="36201"/>
                  </a:lnTo>
                  <a:lnTo>
                    <a:pt x="4196" y="0"/>
                  </a:lnTo>
                  <a:close/>
                </a:path>
              </a:pathLst>
            </a:custGeom>
            <a:solidFill>
              <a:schemeClr val="accent5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5"/>
            <p:cNvSpPr/>
            <p:nvPr/>
          </p:nvSpPr>
          <p:spPr>
            <a:xfrm>
              <a:off x="1801200" y="4059625"/>
              <a:ext cx="104900" cy="47125"/>
            </a:xfrm>
            <a:custGeom>
              <a:avLst/>
              <a:gdLst/>
              <a:ahLst/>
              <a:cxnLst/>
              <a:rect l="l" t="t" r="r" b="b"/>
              <a:pathLst>
                <a:path w="4196" h="1885" extrusionOk="0">
                  <a:moveTo>
                    <a:pt x="1" y="0"/>
                  </a:moveTo>
                  <a:lnTo>
                    <a:pt x="153" y="1885"/>
                  </a:lnTo>
                  <a:lnTo>
                    <a:pt x="4196" y="1885"/>
                  </a:lnTo>
                  <a:lnTo>
                    <a:pt x="4196" y="0"/>
                  </a:ln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5"/>
            <p:cNvSpPr/>
            <p:nvPr/>
          </p:nvSpPr>
          <p:spPr>
            <a:xfrm>
              <a:off x="1339200" y="3191075"/>
              <a:ext cx="691525" cy="829050"/>
            </a:xfrm>
            <a:custGeom>
              <a:avLst/>
              <a:gdLst/>
              <a:ahLst/>
              <a:cxnLst/>
              <a:rect l="l" t="t" r="r" b="b"/>
              <a:pathLst>
                <a:path w="27661" h="33162" extrusionOk="0">
                  <a:moveTo>
                    <a:pt x="24469" y="0"/>
                  </a:moveTo>
                  <a:lnTo>
                    <a:pt x="3283" y="152"/>
                  </a:lnTo>
                  <a:cubicBezTo>
                    <a:pt x="1429" y="152"/>
                    <a:pt x="0" y="1733"/>
                    <a:pt x="152" y="3556"/>
                  </a:cubicBezTo>
                  <a:lnTo>
                    <a:pt x="2797" y="33162"/>
                  </a:lnTo>
                  <a:lnTo>
                    <a:pt x="26627" y="33162"/>
                  </a:lnTo>
                  <a:lnTo>
                    <a:pt x="27630" y="3252"/>
                  </a:lnTo>
                  <a:cubicBezTo>
                    <a:pt x="27660" y="1459"/>
                    <a:pt x="26232" y="0"/>
                    <a:pt x="24469" y="0"/>
                  </a:cubicBezTo>
                  <a:close/>
                </a:path>
              </a:pathLst>
            </a:custGeom>
            <a:solidFill>
              <a:schemeClr val="accent5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5"/>
            <p:cNvSpPr/>
            <p:nvPr/>
          </p:nvSpPr>
          <p:spPr>
            <a:xfrm>
              <a:off x="1375675" y="3191075"/>
              <a:ext cx="691525" cy="829050"/>
            </a:xfrm>
            <a:custGeom>
              <a:avLst/>
              <a:gdLst/>
              <a:ahLst/>
              <a:cxnLst/>
              <a:rect l="l" t="t" r="r" b="b"/>
              <a:pathLst>
                <a:path w="27661" h="33162" extrusionOk="0">
                  <a:moveTo>
                    <a:pt x="24469" y="0"/>
                  </a:moveTo>
                  <a:lnTo>
                    <a:pt x="3253" y="152"/>
                  </a:lnTo>
                  <a:cubicBezTo>
                    <a:pt x="1429" y="152"/>
                    <a:pt x="0" y="1733"/>
                    <a:pt x="152" y="3556"/>
                  </a:cubicBezTo>
                  <a:lnTo>
                    <a:pt x="2797" y="33162"/>
                  </a:lnTo>
                  <a:lnTo>
                    <a:pt x="26627" y="33162"/>
                  </a:lnTo>
                  <a:lnTo>
                    <a:pt x="27600" y="3252"/>
                  </a:lnTo>
                  <a:cubicBezTo>
                    <a:pt x="27660" y="1459"/>
                    <a:pt x="26232" y="0"/>
                    <a:pt x="24469" y="0"/>
                  </a:cubicBez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5"/>
            <p:cNvSpPr/>
            <p:nvPr/>
          </p:nvSpPr>
          <p:spPr>
            <a:xfrm>
              <a:off x="1400000" y="4003400"/>
              <a:ext cx="1008400" cy="66875"/>
            </a:xfrm>
            <a:custGeom>
              <a:avLst/>
              <a:gdLst/>
              <a:ahLst/>
              <a:cxnLst/>
              <a:rect l="l" t="t" r="r" b="b"/>
              <a:pathLst>
                <a:path w="40336" h="2675" extrusionOk="0">
                  <a:moveTo>
                    <a:pt x="0" y="0"/>
                  </a:moveTo>
                  <a:lnTo>
                    <a:pt x="0" y="2675"/>
                  </a:lnTo>
                  <a:lnTo>
                    <a:pt x="40335" y="2675"/>
                  </a:lnTo>
                  <a:lnTo>
                    <a:pt x="40335" y="0"/>
                  </a:lnTo>
                  <a:close/>
                </a:path>
              </a:pathLst>
            </a:custGeom>
            <a:solidFill>
              <a:schemeClr val="accent5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5"/>
            <p:cNvSpPr/>
            <p:nvPr/>
          </p:nvSpPr>
          <p:spPr>
            <a:xfrm>
              <a:off x="1400000" y="3931950"/>
              <a:ext cx="1008400" cy="71475"/>
            </a:xfrm>
            <a:custGeom>
              <a:avLst/>
              <a:gdLst/>
              <a:ahLst/>
              <a:cxnLst/>
              <a:rect l="l" t="t" r="r" b="b"/>
              <a:pathLst>
                <a:path w="40336" h="2859" extrusionOk="0">
                  <a:moveTo>
                    <a:pt x="4711" y="1"/>
                  </a:moveTo>
                  <a:cubicBezTo>
                    <a:pt x="2948" y="1"/>
                    <a:pt x="1307" y="882"/>
                    <a:pt x="334" y="2341"/>
                  </a:cubicBezTo>
                  <a:lnTo>
                    <a:pt x="0" y="2858"/>
                  </a:lnTo>
                  <a:lnTo>
                    <a:pt x="40335" y="2858"/>
                  </a:lnTo>
                  <a:lnTo>
                    <a:pt x="39575" y="1916"/>
                  </a:lnTo>
                  <a:cubicBezTo>
                    <a:pt x="38572" y="700"/>
                    <a:pt x="37083" y="1"/>
                    <a:pt x="35502" y="1"/>
                  </a:cubicBez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5"/>
            <p:cNvSpPr/>
            <p:nvPr/>
          </p:nvSpPr>
          <p:spPr>
            <a:xfrm>
              <a:off x="1836175" y="4003400"/>
              <a:ext cx="572225" cy="66875"/>
            </a:xfrm>
            <a:custGeom>
              <a:avLst/>
              <a:gdLst/>
              <a:ahLst/>
              <a:cxnLst/>
              <a:rect l="l" t="t" r="r" b="b"/>
              <a:pathLst>
                <a:path w="22889" h="2675" extrusionOk="0">
                  <a:moveTo>
                    <a:pt x="0" y="0"/>
                  </a:moveTo>
                  <a:lnTo>
                    <a:pt x="0" y="2675"/>
                  </a:lnTo>
                  <a:lnTo>
                    <a:pt x="22888" y="2675"/>
                  </a:lnTo>
                  <a:lnTo>
                    <a:pt x="22888" y="0"/>
                  </a:lnTo>
                  <a:close/>
                </a:path>
              </a:pathLst>
            </a:custGeom>
            <a:solidFill>
              <a:srgbClr val="92E3A9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5"/>
            <p:cNvSpPr/>
            <p:nvPr/>
          </p:nvSpPr>
          <p:spPr>
            <a:xfrm>
              <a:off x="1903025" y="4562675"/>
              <a:ext cx="362500" cy="401225"/>
            </a:xfrm>
            <a:custGeom>
              <a:avLst/>
              <a:gdLst/>
              <a:ahLst/>
              <a:cxnLst/>
              <a:rect l="l" t="t" r="r" b="b"/>
              <a:pathLst>
                <a:path w="14500" h="16049" extrusionOk="0">
                  <a:moveTo>
                    <a:pt x="5351" y="0"/>
                  </a:moveTo>
                  <a:cubicBezTo>
                    <a:pt x="5351" y="0"/>
                    <a:pt x="1673" y="8541"/>
                    <a:pt x="822" y="10456"/>
                  </a:cubicBezTo>
                  <a:cubicBezTo>
                    <a:pt x="1" y="12402"/>
                    <a:pt x="943" y="12766"/>
                    <a:pt x="1946" y="13131"/>
                  </a:cubicBezTo>
                  <a:cubicBezTo>
                    <a:pt x="2949" y="13465"/>
                    <a:pt x="5411" y="13526"/>
                    <a:pt x="6202" y="14225"/>
                  </a:cubicBezTo>
                  <a:cubicBezTo>
                    <a:pt x="7752" y="15624"/>
                    <a:pt x="10001" y="15715"/>
                    <a:pt x="11460" y="15988"/>
                  </a:cubicBezTo>
                  <a:cubicBezTo>
                    <a:pt x="11682" y="16030"/>
                    <a:pt x="11907" y="16048"/>
                    <a:pt x="12129" y="16048"/>
                  </a:cubicBezTo>
                  <a:cubicBezTo>
                    <a:pt x="13364" y="16048"/>
                    <a:pt x="14500" y="15477"/>
                    <a:pt x="14500" y="15168"/>
                  </a:cubicBezTo>
                  <a:cubicBezTo>
                    <a:pt x="14500" y="14803"/>
                    <a:pt x="13922" y="14499"/>
                    <a:pt x="11551" y="13131"/>
                  </a:cubicBezTo>
                  <a:cubicBezTo>
                    <a:pt x="9606" y="12006"/>
                    <a:pt x="6658" y="8055"/>
                    <a:pt x="6658" y="8055"/>
                  </a:cubicBezTo>
                  <a:lnTo>
                    <a:pt x="12007" y="456"/>
                  </a:lnTo>
                  <a:lnTo>
                    <a:pt x="5351" y="0"/>
                  </a:ln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5"/>
            <p:cNvSpPr/>
            <p:nvPr/>
          </p:nvSpPr>
          <p:spPr>
            <a:xfrm>
              <a:off x="1903025" y="4745050"/>
              <a:ext cx="362500" cy="218900"/>
            </a:xfrm>
            <a:custGeom>
              <a:avLst/>
              <a:gdLst/>
              <a:ahLst/>
              <a:cxnLst/>
              <a:rect l="l" t="t" r="r" b="b"/>
              <a:pathLst>
                <a:path w="14500" h="8756" extrusionOk="0">
                  <a:moveTo>
                    <a:pt x="2098" y="0"/>
                  </a:moveTo>
                  <a:cubicBezTo>
                    <a:pt x="1551" y="1368"/>
                    <a:pt x="1095" y="2584"/>
                    <a:pt x="822" y="3161"/>
                  </a:cubicBezTo>
                  <a:cubicBezTo>
                    <a:pt x="1" y="5107"/>
                    <a:pt x="943" y="5471"/>
                    <a:pt x="1946" y="5836"/>
                  </a:cubicBezTo>
                  <a:cubicBezTo>
                    <a:pt x="2949" y="6170"/>
                    <a:pt x="5411" y="6231"/>
                    <a:pt x="6202" y="6930"/>
                  </a:cubicBezTo>
                  <a:cubicBezTo>
                    <a:pt x="7752" y="8329"/>
                    <a:pt x="10001" y="8420"/>
                    <a:pt x="11460" y="8693"/>
                  </a:cubicBezTo>
                  <a:cubicBezTo>
                    <a:pt x="11689" y="8736"/>
                    <a:pt x="11921" y="8755"/>
                    <a:pt x="12149" y="8755"/>
                  </a:cubicBezTo>
                  <a:cubicBezTo>
                    <a:pt x="13376" y="8755"/>
                    <a:pt x="14500" y="8206"/>
                    <a:pt x="14500" y="7873"/>
                  </a:cubicBezTo>
                  <a:cubicBezTo>
                    <a:pt x="14500" y="7508"/>
                    <a:pt x="13953" y="7204"/>
                    <a:pt x="11551" y="5866"/>
                  </a:cubicBezTo>
                  <a:cubicBezTo>
                    <a:pt x="9606" y="4742"/>
                    <a:pt x="6658" y="760"/>
                    <a:pt x="6658" y="760"/>
                  </a:cubicBezTo>
                  <a:cubicBezTo>
                    <a:pt x="6293" y="942"/>
                    <a:pt x="5989" y="1216"/>
                    <a:pt x="5837" y="1611"/>
                  </a:cubicBezTo>
                  <a:cubicBezTo>
                    <a:pt x="5715" y="2037"/>
                    <a:pt x="5655" y="2462"/>
                    <a:pt x="5655" y="2888"/>
                  </a:cubicBezTo>
                  <a:cubicBezTo>
                    <a:pt x="4804" y="2857"/>
                    <a:pt x="4013" y="2523"/>
                    <a:pt x="3436" y="1976"/>
                  </a:cubicBezTo>
                  <a:cubicBezTo>
                    <a:pt x="2919" y="1459"/>
                    <a:pt x="2463" y="608"/>
                    <a:pt x="2098" y="0"/>
                  </a:cubicBez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5"/>
            <p:cNvSpPr/>
            <p:nvPr/>
          </p:nvSpPr>
          <p:spPr>
            <a:xfrm>
              <a:off x="2069450" y="4461600"/>
              <a:ext cx="344325" cy="505775"/>
            </a:xfrm>
            <a:custGeom>
              <a:avLst/>
              <a:gdLst/>
              <a:ahLst/>
              <a:cxnLst/>
              <a:rect l="l" t="t" r="r" b="b"/>
              <a:pathLst>
                <a:path w="13773" h="2023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581" y="11125"/>
                    <a:pt x="1490" y="12159"/>
                  </a:cubicBezTo>
                  <a:cubicBezTo>
                    <a:pt x="1399" y="13192"/>
                    <a:pt x="244" y="17569"/>
                    <a:pt x="882" y="17904"/>
                  </a:cubicBezTo>
                  <a:cubicBezTo>
                    <a:pt x="1551" y="18238"/>
                    <a:pt x="8025" y="19940"/>
                    <a:pt x="10305" y="20183"/>
                  </a:cubicBezTo>
                  <a:cubicBezTo>
                    <a:pt x="10608" y="20216"/>
                    <a:pt x="10894" y="20231"/>
                    <a:pt x="11159" y="20231"/>
                  </a:cubicBezTo>
                  <a:cubicBezTo>
                    <a:pt x="12890" y="20231"/>
                    <a:pt x="13772" y="19588"/>
                    <a:pt x="13192" y="18876"/>
                  </a:cubicBezTo>
                  <a:cubicBezTo>
                    <a:pt x="12524" y="18025"/>
                    <a:pt x="9788" y="17387"/>
                    <a:pt x="7782" y="15168"/>
                  </a:cubicBezTo>
                  <a:cubicBezTo>
                    <a:pt x="5745" y="12919"/>
                    <a:pt x="5229" y="12524"/>
                    <a:pt x="5229" y="12524"/>
                  </a:cubicBezTo>
                  <a:lnTo>
                    <a:pt x="6080" y="14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E5CD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5"/>
            <p:cNvSpPr/>
            <p:nvPr/>
          </p:nvSpPr>
          <p:spPr>
            <a:xfrm>
              <a:off x="2080100" y="4774675"/>
              <a:ext cx="333450" cy="192975"/>
            </a:xfrm>
            <a:custGeom>
              <a:avLst/>
              <a:gdLst/>
              <a:ahLst/>
              <a:cxnLst/>
              <a:rect l="l" t="t" r="r" b="b"/>
              <a:pathLst>
                <a:path w="13338" h="7719" extrusionOk="0">
                  <a:moveTo>
                    <a:pt x="4803" y="1"/>
                  </a:moveTo>
                  <a:cubicBezTo>
                    <a:pt x="4590" y="244"/>
                    <a:pt x="4499" y="548"/>
                    <a:pt x="4468" y="852"/>
                  </a:cubicBezTo>
                  <a:cubicBezTo>
                    <a:pt x="4468" y="1308"/>
                    <a:pt x="4529" y="2189"/>
                    <a:pt x="4529" y="2189"/>
                  </a:cubicBezTo>
                  <a:cubicBezTo>
                    <a:pt x="3253" y="2007"/>
                    <a:pt x="1976" y="1733"/>
                    <a:pt x="730" y="1399"/>
                  </a:cubicBezTo>
                  <a:cubicBezTo>
                    <a:pt x="395" y="3040"/>
                    <a:pt x="0" y="5168"/>
                    <a:pt x="456" y="5381"/>
                  </a:cubicBezTo>
                  <a:cubicBezTo>
                    <a:pt x="1125" y="5745"/>
                    <a:pt x="7599" y="7417"/>
                    <a:pt x="9848" y="7660"/>
                  </a:cubicBezTo>
                  <a:cubicBezTo>
                    <a:pt x="10181" y="7700"/>
                    <a:pt x="10492" y="7719"/>
                    <a:pt x="10780" y="7719"/>
                  </a:cubicBezTo>
                  <a:cubicBezTo>
                    <a:pt x="12467" y="7719"/>
                    <a:pt x="13338" y="7080"/>
                    <a:pt x="12766" y="6353"/>
                  </a:cubicBezTo>
                  <a:cubicBezTo>
                    <a:pt x="12098" y="5502"/>
                    <a:pt x="9362" y="4894"/>
                    <a:pt x="7356" y="2645"/>
                  </a:cubicBezTo>
                  <a:cubicBezTo>
                    <a:pt x="5319" y="426"/>
                    <a:pt x="4803" y="1"/>
                    <a:pt x="4803" y="1"/>
                  </a:cubicBezTo>
                  <a:close/>
                </a:path>
              </a:pathLst>
            </a:custGeom>
            <a:solidFill>
              <a:srgbClr val="B45F06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5"/>
            <p:cNvSpPr/>
            <p:nvPr/>
          </p:nvSpPr>
          <p:spPr>
            <a:xfrm>
              <a:off x="1472950" y="2709300"/>
              <a:ext cx="1104125" cy="1883775"/>
            </a:xfrm>
            <a:custGeom>
              <a:avLst/>
              <a:gdLst/>
              <a:ahLst/>
              <a:cxnLst/>
              <a:rect l="l" t="t" r="r" b="b"/>
              <a:pathLst>
                <a:path w="44165" h="75351" extrusionOk="0">
                  <a:moveTo>
                    <a:pt x="20791" y="0"/>
                  </a:moveTo>
                  <a:cubicBezTo>
                    <a:pt x="20791" y="0"/>
                    <a:pt x="11733" y="1854"/>
                    <a:pt x="10639" y="2858"/>
                  </a:cubicBezTo>
                  <a:cubicBezTo>
                    <a:pt x="9544" y="3861"/>
                    <a:pt x="8997" y="12736"/>
                    <a:pt x="9635" y="16414"/>
                  </a:cubicBezTo>
                  <a:cubicBezTo>
                    <a:pt x="10000" y="18633"/>
                    <a:pt x="10213" y="20852"/>
                    <a:pt x="10274" y="23101"/>
                  </a:cubicBezTo>
                  <a:cubicBezTo>
                    <a:pt x="10274" y="23101"/>
                    <a:pt x="2948" y="30882"/>
                    <a:pt x="1459" y="36019"/>
                  </a:cubicBezTo>
                  <a:cubicBezTo>
                    <a:pt x="0" y="41156"/>
                    <a:pt x="2037" y="48390"/>
                    <a:pt x="6322" y="49758"/>
                  </a:cubicBezTo>
                  <a:cubicBezTo>
                    <a:pt x="8912" y="50579"/>
                    <a:pt x="12749" y="50743"/>
                    <a:pt x="15405" y="50743"/>
                  </a:cubicBezTo>
                  <a:cubicBezTo>
                    <a:pt x="17175" y="50743"/>
                    <a:pt x="18420" y="50670"/>
                    <a:pt x="18420" y="50670"/>
                  </a:cubicBezTo>
                  <a:lnTo>
                    <a:pt x="18420" y="50670"/>
                  </a:lnTo>
                  <a:lnTo>
                    <a:pt x="17326" y="74986"/>
                  </a:lnTo>
                  <a:cubicBezTo>
                    <a:pt x="17326" y="74986"/>
                    <a:pt x="19879" y="75351"/>
                    <a:pt x="26566" y="75351"/>
                  </a:cubicBezTo>
                  <a:cubicBezTo>
                    <a:pt x="33253" y="75351"/>
                    <a:pt x="35289" y="75077"/>
                    <a:pt x="35289" y="75077"/>
                  </a:cubicBezTo>
                  <a:cubicBezTo>
                    <a:pt x="35289" y="75077"/>
                    <a:pt x="36019" y="69849"/>
                    <a:pt x="38116" y="60427"/>
                  </a:cubicBezTo>
                  <a:cubicBezTo>
                    <a:pt x="40214" y="50974"/>
                    <a:pt x="44165" y="43831"/>
                    <a:pt x="41976" y="40457"/>
                  </a:cubicBezTo>
                  <a:cubicBezTo>
                    <a:pt x="39758" y="37053"/>
                    <a:pt x="32159" y="37053"/>
                    <a:pt x="32159" y="37053"/>
                  </a:cubicBezTo>
                  <a:lnTo>
                    <a:pt x="27478" y="24773"/>
                  </a:lnTo>
                  <a:cubicBezTo>
                    <a:pt x="27478" y="24773"/>
                    <a:pt x="28238" y="22584"/>
                    <a:pt x="28694" y="21672"/>
                  </a:cubicBezTo>
                  <a:cubicBezTo>
                    <a:pt x="29149" y="20730"/>
                    <a:pt x="32159" y="19180"/>
                    <a:pt x="32159" y="15806"/>
                  </a:cubicBezTo>
                  <a:cubicBezTo>
                    <a:pt x="32159" y="12402"/>
                    <a:pt x="30973" y="2797"/>
                    <a:pt x="30973" y="2797"/>
                  </a:cubicBezTo>
                  <a:cubicBezTo>
                    <a:pt x="30973" y="2797"/>
                    <a:pt x="26475" y="943"/>
                    <a:pt x="25107" y="517"/>
                  </a:cubicBezTo>
                  <a:cubicBezTo>
                    <a:pt x="23739" y="61"/>
                    <a:pt x="20791" y="0"/>
                    <a:pt x="207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2170525" y="3377250"/>
              <a:ext cx="12925" cy="18250"/>
            </a:xfrm>
            <a:custGeom>
              <a:avLst/>
              <a:gdLst/>
              <a:ahLst/>
              <a:cxnLst/>
              <a:rect l="l" t="t" r="r" b="b"/>
              <a:pathLst>
                <a:path w="517" h="730" extrusionOk="0">
                  <a:moveTo>
                    <a:pt x="335" y="0"/>
                  </a:moveTo>
                  <a:cubicBezTo>
                    <a:pt x="0" y="699"/>
                    <a:pt x="183" y="730"/>
                    <a:pt x="183" y="730"/>
                  </a:cubicBezTo>
                  <a:cubicBezTo>
                    <a:pt x="183" y="730"/>
                    <a:pt x="304" y="638"/>
                    <a:pt x="517" y="517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2100600" y="3581650"/>
              <a:ext cx="16000" cy="11425"/>
            </a:xfrm>
            <a:custGeom>
              <a:avLst/>
              <a:gdLst/>
              <a:ahLst/>
              <a:cxnLst/>
              <a:rect l="l" t="t" r="r" b="b"/>
              <a:pathLst>
                <a:path w="640" h="457" extrusionOk="0">
                  <a:moveTo>
                    <a:pt x="335" y="0"/>
                  </a:moveTo>
                  <a:cubicBezTo>
                    <a:pt x="153" y="0"/>
                    <a:pt x="1" y="92"/>
                    <a:pt x="1" y="213"/>
                  </a:cubicBezTo>
                  <a:cubicBezTo>
                    <a:pt x="1" y="365"/>
                    <a:pt x="153" y="456"/>
                    <a:pt x="335" y="456"/>
                  </a:cubicBezTo>
                  <a:cubicBezTo>
                    <a:pt x="518" y="456"/>
                    <a:pt x="639" y="335"/>
                    <a:pt x="639" y="213"/>
                  </a:cubicBezTo>
                  <a:cubicBezTo>
                    <a:pt x="639" y="92"/>
                    <a:pt x="518" y="0"/>
                    <a:pt x="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5"/>
            <p:cNvSpPr/>
            <p:nvPr/>
          </p:nvSpPr>
          <p:spPr>
            <a:xfrm>
              <a:off x="2096800" y="3614325"/>
              <a:ext cx="16000" cy="12175"/>
            </a:xfrm>
            <a:custGeom>
              <a:avLst/>
              <a:gdLst/>
              <a:ahLst/>
              <a:cxnLst/>
              <a:rect l="l" t="t" r="r" b="b"/>
              <a:pathLst>
                <a:path w="640" h="487" extrusionOk="0">
                  <a:moveTo>
                    <a:pt x="305" y="1"/>
                  </a:moveTo>
                  <a:cubicBezTo>
                    <a:pt x="153" y="1"/>
                    <a:pt x="1" y="122"/>
                    <a:pt x="1" y="244"/>
                  </a:cubicBezTo>
                  <a:cubicBezTo>
                    <a:pt x="1" y="365"/>
                    <a:pt x="153" y="487"/>
                    <a:pt x="305" y="487"/>
                  </a:cubicBezTo>
                  <a:cubicBezTo>
                    <a:pt x="487" y="487"/>
                    <a:pt x="639" y="365"/>
                    <a:pt x="639" y="244"/>
                  </a:cubicBezTo>
                  <a:cubicBezTo>
                    <a:pt x="639" y="122"/>
                    <a:pt x="487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5"/>
            <p:cNvSpPr/>
            <p:nvPr/>
          </p:nvSpPr>
          <p:spPr>
            <a:xfrm>
              <a:off x="2043625" y="3393950"/>
              <a:ext cx="148950" cy="133000"/>
            </a:xfrm>
            <a:custGeom>
              <a:avLst/>
              <a:gdLst/>
              <a:ahLst/>
              <a:cxnLst/>
              <a:rect l="l" t="t" r="r" b="b"/>
              <a:pathLst>
                <a:path w="5958" h="5320" extrusionOk="0">
                  <a:moveTo>
                    <a:pt x="5654" y="1"/>
                  </a:moveTo>
                  <a:cubicBezTo>
                    <a:pt x="1702" y="2068"/>
                    <a:pt x="61" y="5016"/>
                    <a:pt x="31" y="5077"/>
                  </a:cubicBezTo>
                  <a:cubicBezTo>
                    <a:pt x="0" y="5138"/>
                    <a:pt x="31" y="5259"/>
                    <a:pt x="122" y="5320"/>
                  </a:cubicBezTo>
                  <a:lnTo>
                    <a:pt x="213" y="5320"/>
                  </a:lnTo>
                  <a:cubicBezTo>
                    <a:pt x="274" y="5320"/>
                    <a:pt x="335" y="5290"/>
                    <a:pt x="365" y="5229"/>
                  </a:cubicBezTo>
                  <a:cubicBezTo>
                    <a:pt x="395" y="5198"/>
                    <a:pt x="1885" y="2463"/>
                    <a:pt x="5563" y="457"/>
                  </a:cubicBezTo>
                  <a:cubicBezTo>
                    <a:pt x="5654" y="518"/>
                    <a:pt x="5775" y="639"/>
                    <a:pt x="5958" y="761"/>
                  </a:cubicBezTo>
                  <a:lnTo>
                    <a:pt x="56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5"/>
            <p:cNvSpPr/>
            <p:nvPr/>
          </p:nvSpPr>
          <p:spPr>
            <a:xfrm>
              <a:off x="2187225" y="3076675"/>
              <a:ext cx="69950" cy="20500"/>
            </a:xfrm>
            <a:custGeom>
              <a:avLst/>
              <a:gdLst/>
              <a:ahLst/>
              <a:cxnLst/>
              <a:rect l="l" t="t" r="r" b="b"/>
              <a:pathLst>
                <a:path w="2798" h="820" extrusionOk="0">
                  <a:moveTo>
                    <a:pt x="786" y="1"/>
                  </a:moveTo>
                  <a:cubicBezTo>
                    <a:pt x="506" y="1"/>
                    <a:pt x="235" y="64"/>
                    <a:pt x="1" y="230"/>
                  </a:cubicBezTo>
                  <a:cubicBezTo>
                    <a:pt x="427" y="594"/>
                    <a:pt x="1004" y="807"/>
                    <a:pt x="1582" y="807"/>
                  </a:cubicBezTo>
                  <a:cubicBezTo>
                    <a:pt x="1696" y="815"/>
                    <a:pt x="1807" y="819"/>
                    <a:pt x="1918" y="819"/>
                  </a:cubicBezTo>
                  <a:cubicBezTo>
                    <a:pt x="2219" y="819"/>
                    <a:pt x="2508" y="791"/>
                    <a:pt x="2797" y="746"/>
                  </a:cubicBezTo>
                  <a:cubicBezTo>
                    <a:pt x="2797" y="746"/>
                    <a:pt x="1742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2175075" y="3091525"/>
              <a:ext cx="30425" cy="69175"/>
            </a:xfrm>
            <a:custGeom>
              <a:avLst/>
              <a:gdLst/>
              <a:ahLst/>
              <a:cxnLst/>
              <a:rect l="l" t="t" r="r" b="b"/>
              <a:pathLst>
                <a:path w="1217" h="2767" extrusionOk="0">
                  <a:moveTo>
                    <a:pt x="122" y="0"/>
                  </a:moveTo>
                  <a:lnTo>
                    <a:pt x="122" y="0"/>
                  </a:lnTo>
                  <a:cubicBezTo>
                    <a:pt x="1" y="578"/>
                    <a:pt x="61" y="1186"/>
                    <a:pt x="335" y="1702"/>
                  </a:cubicBezTo>
                  <a:cubicBezTo>
                    <a:pt x="487" y="2067"/>
                    <a:pt x="700" y="2432"/>
                    <a:pt x="943" y="2766"/>
                  </a:cubicBezTo>
                  <a:cubicBezTo>
                    <a:pt x="943" y="2766"/>
                    <a:pt x="1216" y="608"/>
                    <a:pt x="1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2126450" y="3439900"/>
              <a:ext cx="70700" cy="20500"/>
            </a:xfrm>
            <a:custGeom>
              <a:avLst/>
              <a:gdLst/>
              <a:ahLst/>
              <a:cxnLst/>
              <a:rect l="l" t="t" r="r" b="b"/>
              <a:pathLst>
                <a:path w="2828" h="820" extrusionOk="0">
                  <a:moveTo>
                    <a:pt x="790" y="1"/>
                  </a:moveTo>
                  <a:cubicBezTo>
                    <a:pt x="507" y="1"/>
                    <a:pt x="234" y="65"/>
                    <a:pt x="0" y="230"/>
                  </a:cubicBezTo>
                  <a:cubicBezTo>
                    <a:pt x="456" y="594"/>
                    <a:pt x="1003" y="807"/>
                    <a:pt x="1611" y="807"/>
                  </a:cubicBezTo>
                  <a:cubicBezTo>
                    <a:pt x="1717" y="815"/>
                    <a:pt x="1825" y="819"/>
                    <a:pt x="1934" y="819"/>
                  </a:cubicBezTo>
                  <a:cubicBezTo>
                    <a:pt x="2232" y="819"/>
                    <a:pt x="2538" y="791"/>
                    <a:pt x="2827" y="746"/>
                  </a:cubicBezTo>
                  <a:cubicBezTo>
                    <a:pt x="2827" y="746"/>
                    <a:pt x="1754" y="1"/>
                    <a:pt x="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2018550" y="3175875"/>
              <a:ext cx="19025" cy="15850"/>
            </a:xfrm>
            <a:custGeom>
              <a:avLst/>
              <a:gdLst/>
              <a:ahLst/>
              <a:cxnLst/>
              <a:rect l="l" t="t" r="r" b="b"/>
              <a:pathLst>
                <a:path w="761" h="634" extrusionOk="0">
                  <a:moveTo>
                    <a:pt x="456" y="0"/>
                  </a:moveTo>
                  <a:cubicBezTo>
                    <a:pt x="152" y="0"/>
                    <a:pt x="0" y="335"/>
                    <a:pt x="213" y="547"/>
                  </a:cubicBezTo>
                  <a:cubicBezTo>
                    <a:pt x="281" y="606"/>
                    <a:pt x="362" y="633"/>
                    <a:pt x="440" y="633"/>
                  </a:cubicBezTo>
                  <a:cubicBezTo>
                    <a:pt x="606" y="633"/>
                    <a:pt x="760" y="511"/>
                    <a:pt x="760" y="304"/>
                  </a:cubicBezTo>
                  <a:cubicBezTo>
                    <a:pt x="760" y="122"/>
                    <a:pt x="608" y="0"/>
                    <a:pt x="4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5"/>
            <p:cNvSpPr/>
            <p:nvPr/>
          </p:nvSpPr>
          <p:spPr>
            <a:xfrm>
              <a:off x="1922800" y="3564175"/>
              <a:ext cx="97275" cy="75250"/>
            </a:xfrm>
            <a:custGeom>
              <a:avLst/>
              <a:gdLst/>
              <a:ahLst/>
              <a:cxnLst/>
              <a:rect l="l" t="t" r="r" b="b"/>
              <a:pathLst>
                <a:path w="3891" h="3010" extrusionOk="0">
                  <a:moveTo>
                    <a:pt x="3709" y="0"/>
                  </a:moveTo>
                  <a:lnTo>
                    <a:pt x="3709" y="0"/>
                  </a:lnTo>
                  <a:cubicBezTo>
                    <a:pt x="2736" y="396"/>
                    <a:pt x="1824" y="1003"/>
                    <a:pt x="1064" y="1794"/>
                  </a:cubicBezTo>
                  <a:cubicBezTo>
                    <a:pt x="0" y="2949"/>
                    <a:pt x="335" y="3010"/>
                    <a:pt x="335" y="3010"/>
                  </a:cubicBezTo>
                  <a:cubicBezTo>
                    <a:pt x="335" y="3010"/>
                    <a:pt x="2098" y="2250"/>
                    <a:pt x="3009" y="1429"/>
                  </a:cubicBezTo>
                  <a:cubicBezTo>
                    <a:pt x="3891" y="639"/>
                    <a:pt x="3709" y="0"/>
                    <a:pt x="37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5"/>
            <p:cNvSpPr/>
            <p:nvPr/>
          </p:nvSpPr>
          <p:spPr>
            <a:xfrm>
              <a:off x="2118850" y="3599125"/>
              <a:ext cx="18250" cy="12950"/>
            </a:xfrm>
            <a:custGeom>
              <a:avLst/>
              <a:gdLst/>
              <a:ahLst/>
              <a:cxnLst/>
              <a:rect l="l" t="t" r="r" b="b"/>
              <a:pathLst>
                <a:path w="730" h="518" extrusionOk="0">
                  <a:moveTo>
                    <a:pt x="365" y="1"/>
                  </a:moveTo>
                  <a:cubicBezTo>
                    <a:pt x="152" y="1"/>
                    <a:pt x="0" y="92"/>
                    <a:pt x="0" y="244"/>
                  </a:cubicBezTo>
                  <a:cubicBezTo>
                    <a:pt x="0" y="396"/>
                    <a:pt x="152" y="517"/>
                    <a:pt x="365" y="517"/>
                  </a:cubicBezTo>
                  <a:cubicBezTo>
                    <a:pt x="578" y="517"/>
                    <a:pt x="730" y="396"/>
                    <a:pt x="730" y="244"/>
                  </a:cubicBezTo>
                  <a:cubicBezTo>
                    <a:pt x="730" y="92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5"/>
            <p:cNvSpPr/>
            <p:nvPr/>
          </p:nvSpPr>
          <p:spPr>
            <a:xfrm>
              <a:off x="2041350" y="3205500"/>
              <a:ext cx="16725" cy="16750"/>
            </a:xfrm>
            <a:custGeom>
              <a:avLst/>
              <a:gdLst/>
              <a:ahLst/>
              <a:cxnLst/>
              <a:rect l="l" t="t" r="r" b="b"/>
              <a:pathLst>
                <a:path w="669" h="670" extrusionOk="0">
                  <a:moveTo>
                    <a:pt x="334" y="1"/>
                  </a:moveTo>
                  <a:cubicBezTo>
                    <a:pt x="152" y="1"/>
                    <a:pt x="0" y="153"/>
                    <a:pt x="0" y="335"/>
                  </a:cubicBezTo>
                  <a:cubicBezTo>
                    <a:pt x="0" y="517"/>
                    <a:pt x="152" y="669"/>
                    <a:pt x="334" y="669"/>
                  </a:cubicBezTo>
                  <a:cubicBezTo>
                    <a:pt x="517" y="669"/>
                    <a:pt x="669" y="517"/>
                    <a:pt x="669" y="335"/>
                  </a:cubicBezTo>
                  <a:cubicBezTo>
                    <a:pt x="669" y="153"/>
                    <a:pt x="517" y="1"/>
                    <a:pt x="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5"/>
            <p:cNvSpPr/>
            <p:nvPr/>
          </p:nvSpPr>
          <p:spPr>
            <a:xfrm>
              <a:off x="2114275" y="3454750"/>
              <a:ext cx="31200" cy="69175"/>
            </a:xfrm>
            <a:custGeom>
              <a:avLst/>
              <a:gdLst/>
              <a:ahLst/>
              <a:cxnLst/>
              <a:rect l="l" t="t" r="r" b="b"/>
              <a:pathLst>
                <a:path w="1248" h="2767" extrusionOk="0">
                  <a:moveTo>
                    <a:pt x="123" y="0"/>
                  </a:moveTo>
                  <a:lnTo>
                    <a:pt x="123" y="0"/>
                  </a:lnTo>
                  <a:cubicBezTo>
                    <a:pt x="1" y="578"/>
                    <a:pt x="62" y="1186"/>
                    <a:pt x="335" y="1703"/>
                  </a:cubicBezTo>
                  <a:cubicBezTo>
                    <a:pt x="518" y="2067"/>
                    <a:pt x="700" y="2432"/>
                    <a:pt x="943" y="2766"/>
                  </a:cubicBezTo>
                  <a:cubicBezTo>
                    <a:pt x="943" y="2766"/>
                    <a:pt x="1247" y="608"/>
                    <a:pt x="1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2059575" y="3182950"/>
              <a:ext cx="22825" cy="19550"/>
            </a:xfrm>
            <a:custGeom>
              <a:avLst/>
              <a:gdLst/>
              <a:ahLst/>
              <a:cxnLst/>
              <a:rect l="l" t="t" r="r" b="b"/>
              <a:pathLst>
                <a:path w="913" h="782" extrusionOk="0">
                  <a:moveTo>
                    <a:pt x="512" y="1"/>
                  </a:moveTo>
                  <a:cubicBezTo>
                    <a:pt x="417" y="1"/>
                    <a:pt x="321" y="35"/>
                    <a:pt x="244" y="112"/>
                  </a:cubicBezTo>
                  <a:cubicBezTo>
                    <a:pt x="1" y="356"/>
                    <a:pt x="183" y="781"/>
                    <a:pt x="517" y="781"/>
                  </a:cubicBezTo>
                  <a:cubicBezTo>
                    <a:pt x="730" y="781"/>
                    <a:pt x="912" y="599"/>
                    <a:pt x="912" y="386"/>
                  </a:cubicBezTo>
                  <a:cubicBezTo>
                    <a:pt x="912" y="158"/>
                    <a:pt x="715" y="1"/>
                    <a:pt x="5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2042850" y="3159450"/>
              <a:ext cx="19025" cy="16450"/>
            </a:xfrm>
            <a:custGeom>
              <a:avLst/>
              <a:gdLst/>
              <a:ahLst/>
              <a:cxnLst/>
              <a:rect l="l" t="t" r="r" b="b"/>
              <a:pathLst>
                <a:path w="761" h="658" extrusionOk="0">
                  <a:moveTo>
                    <a:pt x="427" y="0"/>
                  </a:moveTo>
                  <a:cubicBezTo>
                    <a:pt x="353" y="0"/>
                    <a:pt x="278" y="25"/>
                    <a:pt x="214" y="80"/>
                  </a:cubicBezTo>
                  <a:cubicBezTo>
                    <a:pt x="1" y="293"/>
                    <a:pt x="153" y="657"/>
                    <a:pt x="426" y="657"/>
                  </a:cubicBezTo>
                  <a:cubicBezTo>
                    <a:pt x="609" y="657"/>
                    <a:pt x="761" y="505"/>
                    <a:pt x="761" y="323"/>
                  </a:cubicBezTo>
                  <a:cubicBezTo>
                    <a:pt x="761" y="132"/>
                    <a:pt x="598" y="0"/>
                    <a:pt x="4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1963075" y="3220800"/>
              <a:ext cx="130725" cy="27575"/>
            </a:xfrm>
            <a:custGeom>
              <a:avLst/>
              <a:gdLst/>
              <a:ahLst/>
              <a:cxnLst/>
              <a:rect l="l" t="t" r="r" b="b"/>
              <a:pathLst>
                <a:path w="5229" h="1103" extrusionOk="0">
                  <a:moveTo>
                    <a:pt x="1445" y="0"/>
                  </a:moveTo>
                  <a:cubicBezTo>
                    <a:pt x="931" y="0"/>
                    <a:pt x="433" y="84"/>
                    <a:pt x="0" y="301"/>
                  </a:cubicBezTo>
                  <a:cubicBezTo>
                    <a:pt x="912" y="817"/>
                    <a:pt x="1946" y="1091"/>
                    <a:pt x="2979" y="1091"/>
                  </a:cubicBezTo>
                  <a:cubicBezTo>
                    <a:pt x="3183" y="1099"/>
                    <a:pt x="3386" y="1103"/>
                    <a:pt x="3589" y="1103"/>
                  </a:cubicBezTo>
                  <a:cubicBezTo>
                    <a:pt x="4144" y="1103"/>
                    <a:pt x="4694" y="1075"/>
                    <a:pt x="5228" y="1030"/>
                  </a:cubicBezTo>
                  <a:cubicBezTo>
                    <a:pt x="5228" y="1030"/>
                    <a:pt x="3242" y="0"/>
                    <a:pt x="1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1815650" y="3299725"/>
              <a:ext cx="31175" cy="69175"/>
            </a:xfrm>
            <a:custGeom>
              <a:avLst/>
              <a:gdLst/>
              <a:ahLst/>
              <a:cxnLst/>
              <a:rect l="l" t="t" r="r" b="b"/>
              <a:pathLst>
                <a:path w="1247" h="2767" extrusionOk="0">
                  <a:moveTo>
                    <a:pt x="122" y="1"/>
                  </a:moveTo>
                  <a:lnTo>
                    <a:pt x="122" y="1"/>
                  </a:lnTo>
                  <a:cubicBezTo>
                    <a:pt x="0" y="578"/>
                    <a:pt x="61" y="1156"/>
                    <a:pt x="335" y="1703"/>
                  </a:cubicBezTo>
                  <a:cubicBezTo>
                    <a:pt x="517" y="2068"/>
                    <a:pt x="700" y="2432"/>
                    <a:pt x="943" y="2767"/>
                  </a:cubicBezTo>
                  <a:cubicBezTo>
                    <a:pt x="943" y="2767"/>
                    <a:pt x="1247" y="578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1825525" y="3444000"/>
              <a:ext cx="19025" cy="15950"/>
            </a:xfrm>
            <a:custGeom>
              <a:avLst/>
              <a:gdLst/>
              <a:ahLst/>
              <a:cxnLst/>
              <a:rect l="l" t="t" r="r" b="b"/>
              <a:pathLst>
                <a:path w="761" h="638" extrusionOk="0">
                  <a:moveTo>
                    <a:pt x="288" y="1"/>
                  </a:moveTo>
                  <a:cubicBezTo>
                    <a:pt x="127" y="1"/>
                    <a:pt x="1" y="142"/>
                    <a:pt x="1" y="309"/>
                  </a:cubicBezTo>
                  <a:cubicBezTo>
                    <a:pt x="1" y="515"/>
                    <a:pt x="169" y="638"/>
                    <a:pt x="334" y="638"/>
                  </a:cubicBezTo>
                  <a:cubicBezTo>
                    <a:pt x="412" y="638"/>
                    <a:pt x="489" y="610"/>
                    <a:pt x="548" y="552"/>
                  </a:cubicBezTo>
                  <a:cubicBezTo>
                    <a:pt x="761" y="339"/>
                    <a:pt x="609" y="5"/>
                    <a:pt x="335" y="5"/>
                  </a:cubicBezTo>
                  <a:cubicBezTo>
                    <a:pt x="319" y="2"/>
                    <a:pt x="304" y="1"/>
                    <a:pt x="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1767775" y="3489025"/>
              <a:ext cx="130725" cy="27600"/>
            </a:xfrm>
            <a:custGeom>
              <a:avLst/>
              <a:gdLst/>
              <a:ahLst/>
              <a:cxnLst/>
              <a:rect l="l" t="t" r="r" b="b"/>
              <a:pathLst>
                <a:path w="5229" h="1104" extrusionOk="0">
                  <a:moveTo>
                    <a:pt x="1433" y="1"/>
                  </a:moveTo>
                  <a:cubicBezTo>
                    <a:pt x="921" y="1"/>
                    <a:pt x="426" y="85"/>
                    <a:pt x="1" y="301"/>
                  </a:cubicBezTo>
                  <a:cubicBezTo>
                    <a:pt x="842" y="794"/>
                    <a:pt x="1821" y="1094"/>
                    <a:pt x="2833" y="1094"/>
                  </a:cubicBezTo>
                  <a:cubicBezTo>
                    <a:pt x="2882" y="1094"/>
                    <a:pt x="2931" y="1093"/>
                    <a:pt x="2979" y="1091"/>
                  </a:cubicBezTo>
                  <a:cubicBezTo>
                    <a:pt x="3183" y="1100"/>
                    <a:pt x="3384" y="1103"/>
                    <a:pt x="3585" y="1103"/>
                  </a:cubicBezTo>
                  <a:cubicBezTo>
                    <a:pt x="4132" y="1103"/>
                    <a:pt x="4672" y="1075"/>
                    <a:pt x="5229" y="1031"/>
                  </a:cubicBezTo>
                  <a:cubicBezTo>
                    <a:pt x="5229" y="1031"/>
                    <a:pt x="3224" y="1"/>
                    <a:pt x="1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1744975" y="3138625"/>
              <a:ext cx="290075" cy="233325"/>
            </a:xfrm>
            <a:custGeom>
              <a:avLst/>
              <a:gdLst/>
              <a:ahLst/>
              <a:cxnLst/>
              <a:rect l="l" t="t" r="r" b="b"/>
              <a:pathLst>
                <a:path w="11603" h="9333" extrusionOk="0">
                  <a:moveTo>
                    <a:pt x="11399" y="1"/>
                  </a:moveTo>
                  <a:cubicBezTo>
                    <a:pt x="10548" y="305"/>
                    <a:pt x="9788" y="882"/>
                    <a:pt x="9241" y="1612"/>
                  </a:cubicBezTo>
                  <a:cubicBezTo>
                    <a:pt x="8937" y="2007"/>
                    <a:pt x="8663" y="2402"/>
                    <a:pt x="8420" y="2828"/>
                  </a:cubicBezTo>
                  <a:cubicBezTo>
                    <a:pt x="2432" y="4743"/>
                    <a:pt x="61" y="8998"/>
                    <a:pt x="31" y="9059"/>
                  </a:cubicBezTo>
                  <a:cubicBezTo>
                    <a:pt x="1" y="9150"/>
                    <a:pt x="31" y="9272"/>
                    <a:pt x="122" y="9302"/>
                  </a:cubicBezTo>
                  <a:cubicBezTo>
                    <a:pt x="153" y="9332"/>
                    <a:pt x="183" y="9332"/>
                    <a:pt x="213" y="9332"/>
                  </a:cubicBezTo>
                  <a:cubicBezTo>
                    <a:pt x="274" y="9332"/>
                    <a:pt x="335" y="9302"/>
                    <a:pt x="365" y="9241"/>
                  </a:cubicBezTo>
                  <a:cubicBezTo>
                    <a:pt x="396" y="9180"/>
                    <a:pt x="1885" y="6475"/>
                    <a:pt x="5563" y="4469"/>
                  </a:cubicBezTo>
                  <a:cubicBezTo>
                    <a:pt x="5867" y="4712"/>
                    <a:pt x="6992" y="5594"/>
                    <a:pt x="8238" y="5685"/>
                  </a:cubicBezTo>
                  <a:cubicBezTo>
                    <a:pt x="9697" y="5746"/>
                    <a:pt x="10578" y="5746"/>
                    <a:pt x="10578" y="5746"/>
                  </a:cubicBezTo>
                  <a:cubicBezTo>
                    <a:pt x="10578" y="5746"/>
                    <a:pt x="8825" y="4113"/>
                    <a:pt x="6813" y="4113"/>
                  </a:cubicBezTo>
                  <a:cubicBezTo>
                    <a:pt x="6562" y="4113"/>
                    <a:pt x="6306" y="4138"/>
                    <a:pt x="6049" y="4195"/>
                  </a:cubicBezTo>
                  <a:cubicBezTo>
                    <a:pt x="6718" y="3861"/>
                    <a:pt x="7417" y="3557"/>
                    <a:pt x="8147" y="3314"/>
                  </a:cubicBezTo>
                  <a:lnTo>
                    <a:pt x="8420" y="3223"/>
                  </a:lnTo>
                  <a:cubicBezTo>
                    <a:pt x="9363" y="2919"/>
                    <a:pt x="10366" y="2676"/>
                    <a:pt x="11369" y="2524"/>
                  </a:cubicBezTo>
                  <a:cubicBezTo>
                    <a:pt x="11602" y="2495"/>
                    <a:pt x="11583" y="2157"/>
                    <a:pt x="11339" y="2157"/>
                  </a:cubicBezTo>
                  <a:cubicBezTo>
                    <a:pt x="11329" y="2157"/>
                    <a:pt x="11319" y="2158"/>
                    <a:pt x="11308" y="2159"/>
                  </a:cubicBezTo>
                  <a:cubicBezTo>
                    <a:pt x="10791" y="2250"/>
                    <a:pt x="10274" y="2341"/>
                    <a:pt x="9788" y="2463"/>
                  </a:cubicBezTo>
                  <a:cubicBezTo>
                    <a:pt x="9910" y="2372"/>
                    <a:pt x="10031" y="2281"/>
                    <a:pt x="10122" y="2189"/>
                  </a:cubicBezTo>
                  <a:cubicBezTo>
                    <a:pt x="10670" y="1521"/>
                    <a:pt x="11095" y="791"/>
                    <a:pt x="11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1866175" y="3454550"/>
              <a:ext cx="22075" cy="14850"/>
            </a:xfrm>
            <a:custGeom>
              <a:avLst/>
              <a:gdLst/>
              <a:ahLst/>
              <a:cxnLst/>
              <a:rect l="l" t="t" r="r" b="b"/>
              <a:pathLst>
                <a:path w="883" h="594" extrusionOk="0">
                  <a:moveTo>
                    <a:pt x="442" y="1"/>
                  </a:moveTo>
                  <a:cubicBezTo>
                    <a:pt x="290" y="1"/>
                    <a:pt x="138" y="84"/>
                    <a:pt x="77" y="252"/>
                  </a:cubicBezTo>
                  <a:cubicBezTo>
                    <a:pt x="1" y="480"/>
                    <a:pt x="221" y="594"/>
                    <a:pt x="442" y="594"/>
                  </a:cubicBezTo>
                  <a:cubicBezTo>
                    <a:pt x="662" y="594"/>
                    <a:pt x="882" y="480"/>
                    <a:pt x="806" y="252"/>
                  </a:cubicBezTo>
                  <a:cubicBezTo>
                    <a:pt x="745" y="84"/>
                    <a:pt x="594" y="1"/>
                    <a:pt x="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2017775" y="3625275"/>
              <a:ext cx="131500" cy="19550"/>
            </a:xfrm>
            <a:custGeom>
              <a:avLst/>
              <a:gdLst/>
              <a:ahLst/>
              <a:cxnLst/>
              <a:rect l="l" t="t" r="r" b="b"/>
              <a:pathLst>
                <a:path w="5260" h="782" extrusionOk="0">
                  <a:moveTo>
                    <a:pt x="1403" y="0"/>
                  </a:moveTo>
                  <a:cubicBezTo>
                    <a:pt x="904" y="0"/>
                    <a:pt x="420" y="57"/>
                    <a:pt x="1" y="201"/>
                  </a:cubicBezTo>
                  <a:cubicBezTo>
                    <a:pt x="884" y="571"/>
                    <a:pt x="1847" y="781"/>
                    <a:pt x="2790" y="781"/>
                  </a:cubicBezTo>
                  <a:cubicBezTo>
                    <a:pt x="2853" y="781"/>
                    <a:pt x="2916" y="780"/>
                    <a:pt x="2980" y="778"/>
                  </a:cubicBezTo>
                  <a:cubicBezTo>
                    <a:pt x="4773" y="778"/>
                    <a:pt x="5259" y="748"/>
                    <a:pt x="5259" y="748"/>
                  </a:cubicBezTo>
                  <a:cubicBezTo>
                    <a:pt x="5259" y="748"/>
                    <a:pt x="3221" y="0"/>
                    <a:pt x="1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1845275" y="3472975"/>
              <a:ext cx="17525" cy="18275"/>
            </a:xfrm>
            <a:custGeom>
              <a:avLst/>
              <a:gdLst/>
              <a:ahLst/>
              <a:cxnLst/>
              <a:rect l="l" t="t" r="r" b="b"/>
              <a:pathLst>
                <a:path w="701" h="731" extrusionOk="0">
                  <a:moveTo>
                    <a:pt x="350" y="1"/>
                  </a:moveTo>
                  <a:cubicBezTo>
                    <a:pt x="176" y="1"/>
                    <a:pt x="1" y="123"/>
                    <a:pt x="31" y="366"/>
                  </a:cubicBezTo>
                  <a:cubicBezTo>
                    <a:pt x="1" y="609"/>
                    <a:pt x="176" y="730"/>
                    <a:pt x="350" y="730"/>
                  </a:cubicBezTo>
                  <a:cubicBezTo>
                    <a:pt x="525" y="730"/>
                    <a:pt x="700" y="609"/>
                    <a:pt x="670" y="366"/>
                  </a:cubicBezTo>
                  <a:cubicBezTo>
                    <a:pt x="700" y="123"/>
                    <a:pt x="525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1849850" y="3428150"/>
              <a:ext cx="15975" cy="15975"/>
            </a:xfrm>
            <a:custGeom>
              <a:avLst/>
              <a:gdLst/>
              <a:ahLst/>
              <a:cxnLst/>
              <a:rect l="l" t="t" r="r" b="b"/>
              <a:pathLst>
                <a:path w="639" h="639" extrusionOk="0">
                  <a:moveTo>
                    <a:pt x="335" y="1"/>
                  </a:moveTo>
                  <a:cubicBezTo>
                    <a:pt x="152" y="1"/>
                    <a:pt x="0" y="122"/>
                    <a:pt x="0" y="305"/>
                  </a:cubicBezTo>
                  <a:cubicBezTo>
                    <a:pt x="0" y="487"/>
                    <a:pt x="152" y="639"/>
                    <a:pt x="335" y="639"/>
                  </a:cubicBezTo>
                  <a:cubicBezTo>
                    <a:pt x="517" y="639"/>
                    <a:pt x="639" y="487"/>
                    <a:pt x="639" y="305"/>
                  </a:cubicBezTo>
                  <a:cubicBezTo>
                    <a:pt x="639" y="122"/>
                    <a:pt x="517" y="1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2103650" y="3017800"/>
              <a:ext cx="171750" cy="145925"/>
            </a:xfrm>
            <a:custGeom>
              <a:avLst/>
              <a:gdLst/>
              <a:ahLst/>
              <a:cxnLst/>
              <a:rect l="l" t="t" r="r" b="b"/>
              <a:pathLst>
                <a:path w="6870" h="5837" extrusionOk="0">
                  <a:moveTo>
                    <a:pt x="6748" y="1"/>
                  </a:moveTo>
                  <a:cubicBezTo>
                    <a:pt x="2007" y="2068"/>
                    <a:pt x="92" y="5533"/>
                    <a:pt x="61" y="5563"/>
                  </a:cubicBezTo>
                  <a:cubicBezTo>
                    <a:pt x="0" y="5655"/>
                    <a:pt x="61" y="5776"/>
                    <a:pt x="152" y="5837"/>
                  </a:cubicBezTo>
                  <a:lnTo>
                    <a:pt x="213" y="5837"/>
                  </a:lnTo>
                  <a:cubicBezTo>
                    <a:pt x="304" y="5837"/>
                    <a:pt x="365" y="5807"/>
                    <a:pt x="396" y="5746"/>
                  </a:cubicBezTo>
                  <a:cubicBezTo>
                    <a:pt x="396" y="5715"/>
                    <a:pt x="1915" y="2980"/>
                    <a:pt x="5593" y="974"/>
                  </a:cubicBezTo>
                  <a:cubicBezTo>
                    <a:pt x="5988" y="1308"/>
                    <a:pt x="6414" y="1582"/>
                    <a:pt x="6870" y="1825"/>
                  </a:cubicBezTo>
                  <a:cubicBezTo>
                    <a:pt x="6870" y="1430"/>
                    <a:pt x="6839" y="1065"/>
                    <a:pt x="6809" y="639"/>
                  </a:cubicBezTo>
                  <a:cubicBezTo>
                    <a:pt x="6536" y="639"/>
                    <a:pt x="6292" y="670"/>
                    <a:pt x="6049" y="730"/>
                  </a:cubicBezTo>
                  <a:cubicBezTo>
                    <a:pt x="6262" y="609"/>
                    <a:pt x="6505" y="487"/>
                    <a:pt x="6779" y="396"/>
                  </a:cubicBezTo>
                  <a:cubicBezTo>
                    <a:pt x="6779" y="275"/>
                    <a:pt x="6748" y="123"/>
                    <a:pt x="6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2143925" y="2817200"/>
              <a:ext cx="31950" cy="69175"/>
            </a:xfrm>
            <a:custGeom>
              <a:avLst/>
              <a:gdLst/>
              <a:ahLst/>
              <a:cxnLst/>
              <a:rect l="l" t="t" r="r" b="b"/>
              <a:pathLst>
                <a:path w="1278" h="2767" extrusionOk="0">
                  <a:moveTo>
                    <a:pt x="152" y="1"/>
                  </a:moveTo>
                  <a:lnTo>
                    <a:pt x="152" y="1"/>
                  </a:lnTo>
                  <a:cubicBezTo>
                    <a:pt x="0" y="578"/>
                    <a:pt x="92" y="1186"/>
                    <a:pt x="335" y="1703"/>
                  </a:cubicBezTo>
                  <a:cubicBezTo>
                    <a:pt x="517" y="2067"/>
                    <a:pt x="730" y="2432"/>
                    <a:pt x="973" y="2767"/>
                  </a:cubicBezTo>
                  <a:cubicBezTo>
                    <a:pt x="973" y="2767"/>
                    <a:pt x="1277" y="608"/>
                    <a:pt x="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2280700" y="3635600"/>
              <a:ext cx="12950" cy="4575"/>
            </a:xfrm>
            <a:custGeom>
              <a:avLst/>
              <a:gdLst/>
              <a:ahLst/>
              <a:cxnLst/>
              <a:rect l="l" t="t" r="r" b="b"/>
              <a:pathLst>
                <a:path w="518" h="183" extrusionOk="0">
                  <a:moveTo>
                    <a:pt x="61" y="1"/>
                  </a:moveTo>
                  <a:cubicBezTo>
                    <a:pt x="1" y="183"/>
                    <a:pt x="92" y="183"/>
                    <a:pt x="92" y="183"/>
                  </a:cubicBezTo>
                  <a:cubicBezTo>
                    <a:pt x="92" y="183"/>
                    <a:pt x="244" y="122"/>
                    <a:pt x="5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1868075" y="3135600"/>
              <a:ext cx="96525" cy="104875"/>
            </a:xfrm>
            <a:custGeom>
              <a:avLst/>
              <a:gdLst/>
              <a:ahLst/>
              <a:cxnLst/>
              <a:rect l="l" t="t" r="r" b="b"/>
              <a:pathLst>
                <a:path w="3861" h="4195" extrusionOk="0">
                  <a:moveTo>
                    <a:pt x="3709" y="0"/>
                  </a:moveTo>
                  <a:cubicBezTo>
                    <a:pt x="2645" y="608"/>
                    <a:pt x="1733" y="1459"/>
                    <a:pt x="1065" y="2493"/>
                  </a:cubicBezTo>
                  <a:cubicBezTo>
                    <a:pt x="1" y="4104"/>
                    <a:pt x="335" y="4195"/>
                    <a:pt x="335" y="4195"/>
                  </a:cubicBezTo>
                  <a:cubicBezTo>
                    <a:pt x="335" y="4195"/>
                    <a:pt x="2098" y="3131"/>
                    <a:pt x="2980" y="2006"/>
                  </a:cubicBezTo>
                  <a:cubicBezTo>
                    <a:pt x="3861" y="882"/>
                    <a:pt x="3709" y="0"/>
                    <a:pt x="37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2156850" y="2802350"/>
              <a:ext cx="70675" cy="20500"/>
            </a:xfrm>
            <a:custGeom>
              <a:avLst/>
              <a:gdLst/>
              <a:ahLst/>
              <a:cxnLst/>
              <a:rect l="l" t="t" r="r" b="b"/>
              <a:pathLst>
                <a:path w="2827" h="820" extrusionOk="0">
                  <a:moveTo>
                    <a:pt x="789" y="1"/>
                  </a:moveTo>
                  <a:cubicBezTo>
                    <a:pt x="507" y="1"/>
                    <a:pt x="234" y="65"/>
                    <a:pt x="0" y="230"/>
                  </a:cubicBezTo>
                  <a:cubicBezTo>
                    <a:pt x="456" y="595"/>
                    <a:pt x="1003" y="807"/>
                    <a:pt x="1611" y="807"/>
                  </a:cubicBezTo>
                  <a:cubicBezTo>
                    <a:pt x="1717" y="815"/>
                    <a:pt x="1823" y="819"/>
                    <a:pt x="1929" y="819"/>
                  </a:cubicBezTo>
                  <a:cubicBezTo>
                    <a:pt x="2220" y="819"/>
                    <a:pt x="2515" y="791"/>
                    <a:pt x="2827" y="747"/>
                  </a:cubicBezTo>
                  <a:cubicBezTo>
                    <a:pt x="2827" y="747"/>
                    <a:pt x="1754" y="1"/>
                    <a:pt x="7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1964600" y="2919025"/>
              <a:ext cx="18250" cy="16450"/>
            </a:xfrm>
            <a:custGeom>
              <a:avLst/>
              <a:gdLst/>
              <a:ahLst/>
              <a:cxnLst/>
              <a:rect l="l" t="t" r="r" b="b"/>
              <a:pathLst>
                <a:path w="730" h="658" extrusionOk="0">
                  <a:moveTo>
                    <a:pt x="426" y="1"/>
                  </a:moveTo>
                  <a:cubicBezTo>
                    <a:pt x="122" y="1"/>
                    <a:pt x="0" y="365"/>
                    <a:pt x="182" y="578"/>
                  </a:cubicBezTo>
                  <a:cubicBezTo>
                    <a:pt x="247" y="633"/>
                    <a:pt x="322" y="658"/>
                    <a:pt x="396" y="658"/>
                  </a:cubicBezTo>
                  <a:cubicBezTo>
                    <a:pt x="566" y="658"/>
                    <a:pt x="730" y="526"/>
                    <a:pt x="730" y="335"/>
                  </a:cubicBezTo>
                  <a:cubicBezTo>
                    <a:pt x="730" y="153"/>
                    <a:pt x="608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1813375" y="2878750"/>
              <a:ext cx="97275" cy="104900"/>
            </a:xfrm>
            <a:custGeom>
              <a:avLst/>
              <a:gdLst/>
              <a:ahLst/>
              <a:cxnLst/>
              <a:rect l="l" t="t" r="r" b="b"/>
              <a:pathLst>
                <a:path w="3891" h="4196" extrusionOk="0">
                  <a:moveTo>
                    <a:pt x="3709" y="1"/>
                  </a:moveTo>
                  <a:lnTo>
                    <a:pt x="3709" y="1"/>
                  </a:lnTo>
                  <a:cubicBezTo>
                    <a:pt x="2675" y="639"/>
                    <a:pt x="1763" y="1490"/>
                    <a:pt x="1064" y="2493"/>
                  </a:cubicBezTo>
                  <a:cubicBezTo>
                    <a:pt x="0" y="4134"/>
                    <a:pt x="335" y="4195"/>
                    <a:pt x="335" y="4195"/>
                  </a:cubicBezTo>
                  <a:cubicBezTo>
                    <a:pt x="335" y="4195"/>
                    <a:pt x="2098" y="3162"/>
                    <a:pt x="3009" y="2037"/>
                  </a:cubicBezTo>
                  <a:cubicBezTo>
                    <a:pt x="3891" y="882"/>
                    <a:pt x="3709" y="1"/>
                    <a:pt x="37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2237400" y="4190325"/>
              <a:ext cx="31175" cy="69175"/>
            </a:xfrm>
            <a:custGeom>
              <a:avLst/>
              <a:gdLst/>
              <a:ahLst/>
              <a:cxnLst/>
              <a:rect l="l" t="t" r="r" b="b"/>
              <a:pathLst>
                <a:path w="1247" h="2767" extrusionOk="0">
                  <a:moveTo>
                    <a:pt x="122" y="0"/>
                  </a:moveTo>
                  <a:lnTo>
                    <a:pt x="122" y="0"/>
                  </a:lnTo>
                  <a:cubicBezTo>
                    <a:pt x="0" y="578"/>
                    <a:pt x="91" y="1155"/>
                    <a:pt x="334" y="1702"/>
                  </a:cubicBezTo>
                  <a:cubicBezTo>
                    <a:pt x="517" y="2067"/>
                    <a:pt x="730" y="2432"/>
                    <a:pt x="942" y="2766"/>
                  </a:cubicBezTo>
                  <a:cubicBezTo>
                    <a:pt x="942" y="2766"/>
                    <a:pt x="1246" y="608"/>
                    <a:pt x="1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2286025" y="4519350"/>
              <a:ext cx="19025" cy="16200"/>
            </a:xfrm>
            <a:custGeom>
              <a:avLst/>
              <a:gdLst/>
              <a:ahLst/>
              <a:cxnLst/>
              <a:rect l="l" t="t" r="r" b="b"/>
              <a:pathLst>
                <a:path w="761" h="648" extrusionOk="0">
                  <a:moveTo>
                    <a:pt x="304" y="1"/>
                  </a:moveTo>
                  <a:cubicBezTo>
                    <a:pt x="122" y="1"/>
                    <a:pt x="0" y="153"/>
                    <a:pt x="0" y="335"/>
                  </a:cubicBezTo>
                  <a:cubicBezTo>
                    <a:pt x="0" y="519"/>
                    <a:pt x="152" y="648"/>
                    <a:pt x="315" y="648"/>
                  </a:cubicBezTo>
                  <a:cubicBezTo>
                    <a:pt x="395" y="648"/>
                    <a:pt x="478" y="617"/>
                    <a:pt x="548" y="548"/>
                  </a:cubicBezTo>
                  <a:cubicBezTo>
                    <a:pt x="760" y="335"/>
                    <a:pt x="608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5"/>
            <p:cNvSpPr/>
            <p:nvPr/>
          </p:nvSpPr>
          <p:spPr>
            <a:xfrm>
              <a:off x="1709275" y="2882550"/>
              <a:ext cx="270875" cy="213550"/>
            </a:xfrm>
            <a:custGeom>
              <a:avLst/>
              <a:gdLst/>
              <a:ahLst/>
              <a:cxnLst/>
              <a:rect l="l" t="t" r="r" b="b"/>
              <a:pathLst>
                <a:path w="10835" h="8542" extrusionOk="0">
                  <a:moveTo>
                    <a:pt x="10639" y="1"/>
                  </a:moveTo>
                  <a:lnTo>
                    <a:pt x="10639" y="1"/>
                  </a:lnTo>
                  <a:cubicBezTo>
                    <a:pt x="9757" y="305"/>
                    <a:pt x="8997" y="852"/>
                    <a:pt x="8450" y="1612"/>
                  </a:cubicBezTo>
                  <a:cubicBezTo>
                    <a:pt x="8177" y="2007"/>
                    <a:pt x="7903" y="2402"/>
                    <a:pt x="7660" y="2827"/>
                  </a:cubicBezTo>
                  <a:cubicBezTo>
                    <a:pt x="4620" y="3739"/>
                    <a:pt x="1976" y="5563"/>
                    <a:pt x="0" y="8025"/>
                  </a:cubicBezTo>
                  <a:cubicBezTo>
                    <a:pt x="0" y="8207"/>
                    <a:pt x="30" y="8390"/>
                    <a:pt x="61" y="8542"/>
                  </a:cubicBezTo>
                  <a:cubicBezTo>
                    <a:pt x="1307" y="6840"/>
                    <a:pt x="2948" y="5441"/>
                    <a:pt x="4833" y="4438"/>
                  </a:cubicBezTo>
                  <a:cubicBezTo>
                    <a:pt x="5137" y="4712"/>
                    <a:pt x="6231" y="5563"/>
                    <a:pt x="7477" y="5654"/>
                  </a:cubicBezTo>
                  <a:cubicBezTo>
                    <a:pt x="8936" y="5745"/>
                    <a:pt x="9818" y="5745"/>
                    <a:pt x="9818" y="5745"/>
                  </a:cubicBezTo>
                  <a:cubicBezTo>
                    <a:pt x="9818" y="5745"/>
                    <a:pt x="8065" y="4112"/>
                    <a:pt x="6031" y="4112"/>
                  </a:cubicBezTo>
                  <a:cubicBezTo>
                    <a:pt x="5777" y="4112"/>
                    <a:pt x="5519" y="4138"/>
                    <a:pt x="5259" y="4195"/>
                  </a:cubicBezTo>
                  <a:cubicBezTo>
                    <a:pt x="5958" y="3861"/>
                    <a:pt x="6657" y="3557"/>
                    <a:pt x="7386" y="3314"/>
                  </a:cubicBezTo>
                  <a:cubicBezTo>
                    <a:pt x="7386" y="3314"/>
                    <a:pt x="7477" y="3283"/>
                    <a:pt x="7629" y="3222"/>
                  </a:cubicBezTo>
                  <a:cubicBezTo>
                    <a:pt x="8602" y="2919"/>
                    <a:pt x="9605" y="2675"/>
                    <a:pt x="10608" y="2523"/>
                  </a:cubicBezTo>
                  <a:cubicBezTo>
                    <a:pt x="10834" y="2495"/>
                    <a:pt x="10798" y="2152"/>
                    <a:pt x="10597" y="2152"/>
                  </a:cubicBezTo>
                  <a:cubicBezTo>
                    <a:pt x="10581" y="2152"/>
                    <a:pt x="10565" y="2154"/>
                    <a:pt x="10547" y="2159"/>
                  </a:cubicBezTo>
                  <a:cubicBezTo>
                    <a:pt x="10031" y="2219"/>
                    <a:pt x="9514" y="2341"/>
                    <a:pt x="9028" y="2432"/>
                  </a:cubicBezTo>
                  <a:cubicBezTo>
                    <a:pt x="9149" y="2341"/>
                    <a:pt x="9240" y="2250"/>
                    <a:pt x="9332" y="2159"/>
                  </a:cubicBezTo>
                  <a:cubicBezTo>
                    <a:pt x="9879" y="1520"/>
                    <a:pt x="10335" y="791"/>
                    <a:pt x="106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5"/>
            <p:cNvSpPr/>
            <p:nvPr/>
          </p:nvSpPr>
          <p:spPr>
            <a:xfrm>
              <a:off x="2166725" y="4029225"/>
              <a:ext cx="289825" cy="232825"/>
            </a:xfrm>
            <a:custGeom>
              <a:avLst/>
              <a:gdLst/>
              <a:ahLst/>
              <a:cxnLst/>
              <a:rect l="l" t="t" r="r" b="b"/>
              <a:pathLst>
                <a:path w="11593" h="9313" extrusionOk="0">
                  <a:moveTo>
                    <a:pt x="11399" y="0"/>
                  </a:moveTo>
                  <a:cubicBezTo>
                    <a:pt x="10517" y="335"/>
                    <a:pt x="9757" y="882"/>
                    <a:pt x="9210" y="1611"/>
                  </a:cubicBezTo>
                  <a:cubicBezTo>
                    <a:pt x="8937" y="2007"/>
                    <a:pt x="8663" y="2432"/>
                    <a:pt x="8420" y="2858"/>
                  </a:cubicBezTo>
                  <a:cubicBezTo>
                    <a:pt x="2432" y="4742"/>
                    <a:pt x="91" y="8998"/>
                    <a:pt x="61" y="9058"/>
                  </a:cubicBezTo>
                  <a:cubicBezTo>
                    <a:pt x="0" y="9150"/>
                    <a:pt x="31" y="9241"/>
                    <a:pt x="122" y="9302"/>
                  </a:cubicBezTo>
                  <a:cubicBezTo>
                    <a:pt x="145" y="9309"/>
                    <a:pt x="169" y="9313"/>
                    <a:pt x="194" y="9313"/>
                  </a:cubicBezTo>
                  <a:cubicBezTo>
                    <a:pt x="268" y="9313"/>
                    <a:pt x="342" y="9279"/>
                    <a:pt x="365" y="9210"/>
                  </a:cubicBezTo>
                  <a:cubicBezTo>
                    <a:pt x="395" y="9180"/>
                    <a:pt x="1885" y="6444"/>
                    <a:pt x="5593" y="4438"/>
                  </a:cubicBezTo>
                  <a:cubicBezTo>
                    <a:pt x="5867" y="4712"/>
                    <a:pt x="6991" y="5593"/>
                    <a:pt x="8238" y="5654"/>
                  </a:cubicBezTo>
                  <a:cubicBezTo>
                    <a:pt x="9697" y="5745"/>
                    <a:pt x="10578" y="5745"/>
                    <a:pt x="10578" y="5745"/>
                  </a:cubicBezTo>
                  <a:cubicBezTo>
                    <a:pt x="10578" y="5745"/>
                    <a:pt x="8848" y="4133"/>
                    <a:pt x="6831" y="4133"/>
                  </a:cubicBezTo>
                  <a:cubicBezTo>
                    <a:pt x="6564" y="4133"/>
                    <a:pt x="6292" y="4162"/>
                    <a:pt x="6019" y="4225"/>
                  </a:cubicBezTo>
                  <a:cubicBezTo>
                    <a:pt x="6718" y="3861"/>
                    <a:pt x="7417" y="3557"/>
                    <a:pt x="8146" y="3314"/>
                  </a:cubicBezTo>
                  <a:cubicBezTo>
                    <a:pt x="8146" y="3314"/>
                    <a:pt x="8238" y="3283"/>
                    <a:pt x="8390" y="3222"/>
                  </a:cubicBezTo>
                  <a:cubicBezTo>
                    <a:pt x="9362" y="2918"/>
                    <a:pt x="10365" y="2675"/>
                    <a:pt x="11368" y="2523"/>
                  </a:cubicBezTo>
                  <a:cubicBezTo>
                    <a:pt x="11593" y="2495"/>
                    <a:pt x="11558" y="2182"/>
                    <a:pt x="11360" y="2182"/>
                  </a:cubicBezTo>
                  <a:cubicBezTo>
                    <a:pt x="11344" y="2182"/>
                    <a:pt x="11326" y="2184"/>
                    <a:pt x="11307" y="2189"/>
                  </a:cubicBezTo>
                  <a:cubicBezTo>
                    <a:pt x="10791" y="2250"/>
                    <a:pt x="10274" y="2341"/>
                    <a:pt x="9788" y="2463"/>
                  </a:cubicBezTo>
                  <a:cubicBezTo>
                    <a:pt x="9909" y="2371"/>
                    <a:pt x="10000" y="2280"/>
                    <a:pt x="10092" y="2189"/>
                  </a:cubicBezTo>
                  <a:cubicBezTo>
                    <a:pt x="10639" y="1551"/>
                    <a:pt x="11095" y="821"/>
                    <a:pt x="113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5"/>
            <p:cNvSpPr/>
            <p:nvPr/>
          </p:nvSpPr>
          <p:spPr>
            <a:xfrm>
              <a:off x="1760925" y="3042900"/>
              <a:ext cx="31200" cy="69175"/>
            </a:xfrm>
            <a:custGeom>
              <a:avLst/>
              <a:gdLst/>
              <a:ahLst/>
              <a:cxnLst/>
              <a:rect l="l" t="t" r="r" b="b"/>
              <a:pathLst>
                <a:path w="1248" h="2767" extrusionOk="0">
                  <a:moveTo>
                    <a:pt x="123" y="0"/>
                  </a:moveTo>
                  <a:lnTo>
                    <a:pt x="123" y="0"/>
                  </a:lnTo>
                  <a:cubicBezTo>
                    <a:pt x="1" y="578"/>
                    <a:pt x="92" y="1185"/>
                    <a:pt x="335" y="1733"/>
                  </a:cubicBezTo>
                  <a:cubicBezTo>
                    <a:pt x="518" y="2097"/>
                    <a:pt x="730" y="2432"/>
                    <a:pt x="943" y="2766"/>
                  </a:cubicBezTo>
                  <a:cubicBezTo>
                    <a:pt x="943" y="2766"/>
                    <a:pt x="1247" y="608"/>
                    <a:pt x="1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5"/>
            <p:cNvSpPr/>
            <p:nvPr/>
          </p:nvSpPr>
          <p:spPr>
            <a:xfrm>
              <a:off x="1773100" y="3028150"/>
              <a:ext cx="70700" cy="20850"/>
            </a:xfrm>
            <a:custGeom>
              <a:avLst/>
              <a:gdLst/>
              <a:ahLst/>
              <a:cxnLst/>
              <a:rect l="l" t="t" r="r" b="b"/>
              <a:pathLst>
                <a:path w="2828" h="834" extrusionOk="0">
                  <a:moveTo>
                    <a:pt x="786" y="0"/>
                  </a:moveTo>
                  <a:cubicBezTo>
                    <a:pt x="508" y="0"/>
                    <a:pt x="237" y="63"/>
                    <a:pt x="0" y="225"/>
                  </a:cubicBezTo>
                  <a:cubicBezTo>
                    <a:pt x="456" y="590"/>
                    <a:pt x="1034" y="803"/>
                    <a:pt x="1611" y="833"/>
                  </a:cubicBezTo>
                  <a:cubicBezTo>
                    <a:pt x="2006" y="833"/>
                    <a:pt x="2432" y="803"/>
                    <a:pt x="2827" y="772"/>
                  </a:cubicBezTo>
                  <a:cubicBezTo>
                    <a:pt x="2827" y="772"/>
                    <a:pt x="1761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5"/>
            <p:cNvSpPr/>
            <p:nvPr/>
          </p:nvSpPr>
          <p:spPr>
            <a:xfrm>
              <a:off x="2305775" y="4549750"/>
              <a:ext cx="19025" cy="16200"/>
            </a:xfrm>
            <a:custGeom>
              <a:avLst/>
              <a:gdLst/>
              <a:ahLst/>
              <a:cxnLst/>
              <a:rect l="l" t="t" r="r" b="b"/>
              <a:pathLst>
                <a:path w="761" h="648" extrusionOk="0">
                  <a:moveTo>
                    <a:pt x="335" y="0"/>
                  </a:moveTo>
                  <a:cubicBezTo>
                    <a:pt x="153" y="0"/>
                    <a:pt x="1" y="152"/>
                    <a:pt x="1" y="335"/>
                  </a:cubicBezTo>
                  <a:cubicBezTo>
                    <a:pt x="1" y="519"/>
                    <a:pt x="166" y="648"/>
                    <a:pt x="329" y="648"/>
                  </a:cubicBezTo>
                  <a:cubicBezTo>
                    <a:pt x="409" y="648"/>
                    <a:pt x="488" y="617"/>
                    <a:pt x="548" y="548"/>
                  </a:cubicBezTo>
                  <a:cubicBezTo>
                    <a:pt x="761" y="335"/>
                    <a:pt x="609" y="0"/>
                    <a:pt x="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5"/>
            <p:cNvSpPr/>
            <p:nvPr/>
          </p:nvSpPr>
          <p:spPr>
            <a:xfrm>
              <a:off x="2249550" y="4175125"/>
              <a:ext cx="70700" cy="20850"/>
            </a:xfrm>
            <a:custGeom>
              <a:avLst/>
              <a:gdLst/>
              <a:ahLst/>
              <a:cxnLst/>
              <a:rect l="l" t="t" r="r" b="b"/>
              <a:pathLst>
                <a:path w="2828" h="834" extrusionOk="0">
                  <a:moveTo>
                    <a:pt x="774" y="0"/>
                  </a:moveTo>
                  <a:cubicBezTo>
                    <a:pt x="500" y="0"/>
                    <a:pt x="233" y="60"/>
                    <a:pt x="0" y="213"/>
                  </a:cubicBezTo>
                  <a:cubicBezTo>
                    <a:pt x="456" y="608"/>
                    <a:pt x="1034" y="821"/>
                    <a:pt x="1611" y="821"/>
                  </a:cubicBezTo>
                  <a:cubicBezTo>
                    <a:pt x="1717" y="829"/>
                    <a:pt x="1825" y="833"/>
                    <a:pt x="1934" y="833"/>
                  </a:cubicBezTo>
                  <a:cubicBezTo>
                    <a:pt x="2232" y="833"/>
                    <a:pt x="2538" y="805"/>
                    <a:pt x="2827" y="760"/>
                  </a:cubicBezTo>
                  <a:cubicBezTo>
                    <a:pt x="2827" y="760"/>
                    <a:pt x="1752" y="0"/>
                    <a:pt x="7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5"/>
            <p:cNvSpPr/>
            <p:nvPr/>
          </p:nvSpPr>
          <p:spPr>
            <a:xfrm>
              <a:off x="1574000" y="3757175"/>
              <a:ext cx="231550" cy="164925"/>
            </a:xfrm>
            <a:custGeom>
              <a:avLst/>
              <a:gdLst/>
              <a:ahLst/>
              <a:cxnLst/>
              <a:rect l="l" t="t" r="r" b="b"/>
              <a:pathLst>
                <a:path w="9262" h="6597" extrusionOk="0">
                  <a:moveTo>
                    <a:pt x="9059" y="1"/>
                  </a:moveTo>
                  <a:lnTo>
                    <a:pt x="9059" y="1"/>
                  </a:lnTo>
                  <a:cubicBezTo>
                    <a:pt x="8177" y="305"/>
                    <a:pt x="7417" y="882"/>
                    <a:pt x="6870" y="1612"/>
                  </a:cubicBezTo>
                  <a:cubicBezTo>
                    <a:pt x="6597" y="2007"/>
                    <a:pt x="6323" y="2402"/>
                    <a:pt x="6080" y="2828"/>
                  </a:cubicBezTo>
                  <a:cubicBezTo>
                    <a:pt x="3800" y="3527"/>
                    <a:pt x="1733" y="4743"/>
                    <a:pt x="1" y="6323"/>
                  </a:cubicBezTo>
                  <a:lnTo>
                    <a:pt x="244" y="6597"/>
                  </a:lnTo>
                  <a:cubicBezTo>
                    <a:pt x="1156" y="5746"/>
                    <a:pt x="2189" y="5016"/>
                    <a:pt x="3253" y="4439"/>
                  </a:cubicBezTo>
                  <a:cubicBezTo>
                    <a:pt x="3527" y="4712"/>
                    <a:pt x="4651" y="5594"/>
                    <a:pt x="5897" y="5654"/>
                  </a:cubicBezTo>
                  <a:cubicBezTo>
                    <a:pt x="7326" y="5746"/>
                    <a:pt x="8238" y="5746"/>
                    <a:pt x="8238" y="5746"/>
                  </a:cubicBezTo>
                  <a:cubicBezTo>
                    <a:pt x="8238" y="5746"/>
                    <a:pt x="6478" y="4104"/>
                    <a:pt x="4472" y="4104"/>
                  </a:cubicBezTo>
                  <a:cubicBezTo>
                    <a:pt x="4211" y="4104"/>
                    <a:pt x="3945" y="4132"/>
                    <a:pt x="3679" y="4195"/>
                  </a:cubicBezTo>
                  <a:cubicBezTo>
                    <a:pt x="4378" y="3861"/>
                    <a:pt x="5077" y="3557"/>
                    <a:pt x="5806" y="3314"/>
                  </a:cubicBezTo>
                  <a:cubicBezTo>
                    <a:pt x="5806" y="3314"/>
                    <a:pt x="5897" y="3284"/>
                    <a:pt x="6049" y="3223"/>
                  </a:cubicBezTo>
                  <a:cubicBezTo>
                    <a:pt x="7022" y="2888"/>
                    <a:pt x="8025" y="2676"/>
                    <a:pt x="9028" y="2524"/>
                  </a:cubicBezTo>
                  <a:cubicBezTo>
                    <a:pt x="9262" y="2495"/>
                    <a:pt x="9215" y="2157"/>
                    <a:pt x="8996" y="2157"/>
                  </a:cubicBezTo>
                  <a:cubicBezTo>
                    <a:pt x="8987" y="2157"/>
                    <a:pt x="8977" y="2158"/>
                    <a:pt x="8967" y="2159"/>
                  </a:cubicBezTo>
                  <a:cubicBezTo>
                    <a:pt x="8451" y="2250"/>
                    <a:pt x="7934" y="2341"/>
                    <a:pt x="7448" y="2463"/>
                  </a:cubicBezTo>
                  <a:cubicBezTo>
                    <a:pt x="7569" y="2372"/>
                    <a:pt x="7660" y="2281"/>
                    <a:pt x="7752" y="2189"/>
                  </a:cubicBezTo>
                  <a:cubicBezTo>
                    <a:pt x="8299" y="1521"/>
                    <a:pt x="8755" y="791"/>
                    <a:pt x="90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2307300" y="4503175"/>
              <a:ext cx="19025" cy="16200"/>
            </a:xfrm>
            <a:custGeom>
              <a:avLst/>
              <a:gdLst/>
              <a:ahLst/>
              <a:cxnLst/>
              <a:rect l="l" t="t" r="r" b="b"/>
              <a:pathLst>
                <a:path w="761" h="648" extrusionOk="0">
                  <a:moveTo>
                    <a:pt x="432" y="0"/>
                  </a:moveTo>
                  <a:cubicBezTo>
                    <a:pt x="352" y="0"/>
                    <a:pt x="273" y="31"/>
                    <a:pt x="213" y="101"/>
                  </a:cubicBezTo>
                  <a:cubicBezTo>
                    <a:pt x="1" y="313"/>
                    <a:pt x="152" y="648"/>
                    <a:pt x="426" y="648"/>
                  </a:cubicBezTo>
                  <a:cubicBezTo>
                    <a:pt x="608" y="648"/>
                    <a:pt x="760" y="496"/>
                    <a:pt x="760" y="313"/>
                  </a:cubicBezTo>
                  <a:cubicBezTo>
                    <a:pt x="760" y="129"/>
                    <a:pt x="595" y="0"/>
                    <a:pt x="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5"/>
            <p:cNvSpPr/>
            <p:nvPr/>
          </p:nvSpPr>
          <p:spPr>
            <a:xfrm>
              <a:off x="1525375" y="3397750"/>
              <a:ext cx="140600" cy="171000"/>
            </a:xfrm>
            <a:custGeom>
              <a:avLst/>
              <a:gdLst/>
              <a:ahLst/>
              <a:cxnLst/>
              <a:rect l="l" t="t" r="r" b="b"/>
              <a:pathLst>
                <a:path w="5624" h="6840" extrusionOk="0">
                  <a:moveTo>
                    <a:pt x="5624" y="1"/>
                  </a:moveTo>
                  <a:cubicBezTo>
                    <a:pt x="5624" y="1"/>
                    <a:pt x="4985" y="244"/>
                    <a:pt x="4347" y="1673"/>
                  </a:cubicBezTo>
                  <a:cubicBezTo>
                    <a:pt x="3921" y="2645"/>
                    <a:pt x="3617" y="3648"/>
                    <a:pt x="3374" y="4682"/>
                  </a:cubicBezTo>
                  <a:cubicBezTo>
                    <a:pt x="3131" y="4013"/>
                    <a:pt x="2766" y="3375"/>
                    <a:pt x="2310" y="2828"/>
                  </a:cubicBezTo>
                  <a:cubicBezTo>
                    <a:pt x="2037" y="3223"/>
                    <a:pt x="1794" y="3648"/>
                    <a:pt x="1520" y="4043"/>
                  </a:cubicBezTo>
                  <a:cubicBezTo>
                    <a:pt x="1854" y="4408"/>
                    <a:pt x="2189" y="4712"/>
                    <a:pt x="2584" y="4986"/>
                  </a:cubicBezTo>
                  <a:cubicBezTo>
                    <a:pt x="2584" y="4986"/>
                    <a:pt x="1885" y="5046"/>
                    <a:pt x="851" y="5168"/>
                  </a:cubicBezTo>
                  <a:cubicBezTo>
                    <a:pt x="517" y="5746"/>
                    <a:pt x="243" y="6293"/>
                    <a:pt x="0" y="6840"/>
                  </a:cubicBezTo>
                  <a:lnTo>
                    <a:pt x="578" y="6840"/>
                  </a:lnTo>
                  <a:cubicBezTo>
                    <a:pt x="1490" y="6779"/>
                    <a:pt x="2371" y="6566"/>
                    <a:pt x="3222" y="6201"/>
                  </a:cubicBezTo>
                  <a:lnTo>
                    <a:pt x="1186" y="6049"/>
                  </a:lnTo>
                  <a:lnTo>
                    <a:pt x="3800" y="5958"/>
                  </a:lnTo>
                  <a:lnTo>
                    <a:pt x="3861" y="5928"/>
                  </a:lnTo>
                  <a:lnTo>
                    <a:pt x="4833" y="3375"/>
                  </a:lnTo>
                  <a:lnTo>
                    <a:pt x="4377" y="5715"/>
                  </a:lnTo>
                  <a:lnTo>
                    <a:pt x="4681" y="5563"/>
                  </a:lnTo>
                  <a:cubicBezTo>
                    <a:pt x="4681" y="5563"/>
                    <a:pt x="5624" y="4043"/>
                    <a:pt x="5624" y="2828"/>
                  </a:cubicBezTo>
                  <a:lnTo>
                    <a:pt x="5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5"/>
            <p:cNvSpPr/>
            <p:nvPr/>
          </p:nvSpPr>
          <p:spPr>
            <a:xfrm>
              <a:off x="2132525" y="4482875"/>
              <a:ext cx="165675" cy="109450"/>
            </a:xfrm>
            <a:custGeom>
              <a:avLst/>
              <a:gdLst/>
              <a:ahLst/>
              <a:cxnLst/>
              <a:rect l="l" t="t" r="r" b="b"/>
              <a:pathLst>
                <a:path w="6627" h="4378" extrusionOk="0">
                  <a:moveTo>
                    <a:pt x="6444" y="1"/>
                  </a:moveTo>
                  <a:lnTo>
                    <a:pt x="6444" y="1"/>
                  </a:lnTo>
                  <a:cubicBezTo>
                    <a:pt x="5593" y="305"/>
                    <a:pt x="4833" y="882"/>
                    <a:pt x="4286" y="1612"/>
                  </a:cubicBezTo>
                  <a:cubicBezTo>
                    <a:pt x="3982" y="2007"/>
                    <a:pt x="3709" y="2402"/>
                    <a:pt x="3466" y="2827"/>
                  </a:cubicBezTo>
                  <a:cubicBezTo>
                    <a:pt x="2250" y="3223"/>
                    <a:pt x="1095" y="3739"/>
                    <a:pt x="0" y="4378"/>
                  </a:cubicBezTo>
                  <a:lnTo>
                    <a:pt x="213" y="4378"/>
                  </a:lnTo>
                  <a:cubicBezTo>
                    <a:pt x="1399" y="4378"/>
                    <a:pt x="2432" y="4378"/>
                    <a:pt x="3344" y="4347"/>
                  </a:cubicBezTo>
                  <a:cubicBezTo>
                    <a:pt x="2900" y="4181"/>
                    <a:pt x="2444" y="4104"/>
                    <a:pt x="1992" y="4104"/>
                  </a:cubicBezTo>
                  <a:cubicBezTo>
                    <a:pt x="1700" y="4104"/>
                    <a:pt x="1410" y="4136"/>
                    <a:pt x="1125" y="4195"/>
                  </a:cubicBezTo>
                  <a:cubicBezTo>
                    <a:pt x="1794" y="3861"/>
                    <a:pt x="2493" y="3557"/>
                    <a:pt x="3222" y="3314"/>
                  </a:cubicBezTo>
                  <a:lnTo>
                    <a:pt x="3496" y="3223"/>
                  </a:lnTo>
                  <a:cubicBezTo>
                    <a:pt x="4438" y="2888"/>
                    <a:pt x="5441" y="2675"/>
                    <a:pt x="6444" y="2523"/>
                  </a:cubicBezTo>
                  <a:cubicBezTo>
                    <a:pt x="6536" y="2493"/>
                    <a:pt x="6627" y="2402"/>
                    <a:pt x="6596" y="2311"/>
                  </a:cubicBezTo>
                  <a:cubicBezTo>
                    <a:pt x="6596" y="2232"/>
                    <a:pt x="6528" y="2153"/>
                    <a:pt x="6431" y="2153"/>
                  </a:cubicBezTo>
                  <a:cubicBezTo>
                    <a:pt x="6416" y="2153"/>
                    <a:pt x="6400" y="2155"/>
                    <a:pt x="6384" y="2159"/>
                  </a:cubicBezTo>
                  <a:cubicBezTo>
                    <a:pt x="5867" y="2220"/>
                    <a:pt x="5350" y="2341"/>
                    <a:pt x="4864" y="2463"/>
                  </a:cubicBezTo>
                  <a:cubicBezTo>
                    <a:pt x="4955" y="2371"/>
                    <a:pt x="5077" y="2280"/>
                    <a:pt x="5168" y="2189"/>
                  </a:cubicBezTo>
                  <a:cubicBezTo>
                    <a:pt x="5715" y="1520"/>
                    <a:pt x="6140" y="791"/>
                    <a:pt x="64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1966100" y="3285300"/>
              <a:ext cx="194575" cy="171100"/>
            </a:xfrm>
            <a:custGeom>
              <a:avLst/>
              <a:gdLst/>
              <a:ahLst/>
              <a:cxnLst/>
              <a:rect l="l" t="t" r="r" b="b"/>
              <a:pathLst>
                <a:path w="7783" h="6844" extrusionOk="0">
                  <a:moveTo>
                    <a:pt x="7782" y="0"/>
                  </a:moveTo>
                  <a:cubicBezTo>
                    <a:pt x="7782" y="0"/>
                    <a:pt x="7113" y="243"/>
                    <a:pt x="6475" y="1672"/>
                  </a:cubicBezTo>
                  <a:cubicBezTo>
                    <a:pt x="6050" y="2645"/>
                    <a:pt x="5746" y="3648"/>
                    <a:pt x="5502" y="4681"/>
                  </a:cubicBezTo>
                  <a:cubicBezTo>
                    <a:pt x="5229" y="3921"/>
                    <a:pt x="4803" y="3253"/>
                    <a:pt x="4287" y="2645"/>
                  </a:cubicBezTo>
                  <a:cubicBezTo>
                    <a:pt x="3679" y="2098"/>
                    <a:pt x="2949" y="1642"/>
                    <a:pt x="2189" y="1277"/>
                  </a:cubicBezTo>
                  <a:lnTo>
                    <a:pt x="2189" y="1277"/>
                  </a:lnTo>
                  <a:cubicBezTo>
                    <a:pt x="2402" y="2067"/>
                    <a:pt x="2736" y="2797"/>
                    <a:pt x="3162" y="3465"/>
                  </a:cubicBezTo>
                  <a:cubicBezTo>
                    <a:pt x="3618" y="4043"/>
                    <a:pt x="4104" y="4529"/>
                    <a:pt x="4682" y="4985"/>
                  </a:cubicBezTo>
                  <a:cubicBezTo>
                    <a:pt x="4682" y="4985"/>
                    <a:pt x="3800" y="5046"/>
                    <a:pt x="2524" y="5228"/>
                  </a:cubicBezTo>
                  <a:cubicBezTo>
                    <a:pt x="1217" y="5380"/>
                    <a:pt x="1" y="6444"/>
                    <a:pt x="1" y="6444"/>
                  </a:cubicBezTo>
                  <a:cubicBezTo>
                    <a:pt x="761" y="6711"/>
                    <a:pt x="1557" y="6843"/>
                    <a:pt x="2352" y="6843"/>
                  </a:cubicBezTo>
                  <a:cubicBezTo>
                    <a:pt x="3368" y="6843"/>
                    <a:pt x="4382" y="6627"/>
                    <a:pt x="5320" y="6201"/>
                  </a:cubicBezTo>
                  <a:lnTo>
                    <a:pt x="5350" y="6171"/>
                  </a:lnTo>
                  <a:lnTo>
                    <a:pt x="3344" y="6019"/>
                  </a:lnTo>
                  <a:lnTo>
                    <a:pt x="5928" y="5927"/>
                  </a:lnTo>
                  <a:lnTo>
                    <a:pt x="6019" y="5927"/>
                  </a:lnTo>
                  <a:lnTo>
                    <a:pt x="6961" y="3344"/>
                  </a:lnTo>
                  <a:lnTo>
                    <a:pt x="6506" y="5684"/>
                  </a:lnTo>
                  <a:lnTo>
                    <a:pt x="6809" y="5532"/>
                  </a:lnTo>
                  <a:cubicBezTo>
                    <a:pt x="6809" y="5532"/>
                    <a:pt x="7782" y="4012"/>
                    <a:pt x="7782" y="2797"/>
                  </a:cubicBezTo>
                  <a:lnTo>
                    <a:pt x="7782" y="1794"/>
                  </a:lnTo>
                  <a:lnTo>
                    <a:pt x="7782" y="1733"/>
                  </a:lnTo>
                  <a:lnTo>
                    <a:pt x="7782" y="1672"/>
                  </a:lnTo>
                  <a:lnTo>
                    <a:pt x="7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5"/>
            <p:cNvSpPr/>
            <p:nvPr/>
          </p:nvSpPr>
          <p:spPr>
            <a:xfrm>
              <a:off x="2343775" y="3710825"/>
              <a:ext cx="193025" cy="148200"/>
            </a:xfrm>
            <a:custGeom>
              <a:avLst/>
              <a:gdLst/>
              <a:ahLst/>
              <a:cxnLst/>
              <a:rect l="l" t="t" r="r" b="b"/>
              <a:pathLst>
                <a:path w="7721" h="5928" extrusionOk="0">
                  <a:moveTo>
                    <a:pt x="6870" y="1"/>
                  </a:moveTo>
                  <a:cubicBezTo>
                    <a:pt x="6718" y="244"/>
                    <a:pt x="6566" y="487"/>
                    <a:pt x="6444" y="761"/>
                  </a:cubicBezTo>
                  <a:cubicBezTo>
                    <a:pt x="6049" y="1733"/>
                    <a:pt x="5745" y="2736"/>
                    <a:pt x="5502" y="3770"/>
                  </a:cubicBezTo>
                  <a:cubicBezTo>
                    <a:pt x="5229" y="3010"/>
                    <a:pt x="4833" y="2341"/>
                    <a:pt x="4286" y="1733"/>
                  </a:cubicBezTo>
                  <a:cubicBezTo>
                    <a:pt x="3678" y="1186"/>
                    <a:pt x="2949" y="730"/>
                    <a:pt x="2189" y="365"/>
                  </a:cubicBezTo>
                  <a:lnTo>
                    <a:pt x="2189" y="365"/>
                  </a:lnTo>
                  <a:cubicBezTo>
                    <a:pt x="2402" y="1125"/>
                    <a:pt x="2736" y="1885"/>
                    <a:pt x="3162" y="2554"/>
                  </a:cubicBezTo>
                  <a:cubicBezTo>
                    <a:pt x="3618" y="3131"/>
                    <a:pt x="4104" y="3618"/>
                    <a:pt x="4681" y="4074"/>
                  </a:cubicBezTo>
                  <a:cubicBezTo>
                    <a:pt x="4681" y="4074"/>
                    <a:pt x="3800" y="4165"/>
                    <a:pt x="2523" y="4317"/>
                  </a:cubicBezTo>
                  <a:cubicBezTo>
                    <a:pt x="1216" y="4469"/>
                    <a:pt x="0" y="5533"/>
                    <a:pt x="0" y="5533"/>
                  </a:cubicBezTo>
                  <a:cubicBezTo>
                    <a:pt x="852" y="5806"/>
                    <a:pt x="1763" y="5928"/>
                    <a:pt x="2675" y="5928"/>
                  </a:cubicBezTo>
                  <a:cubicBezTo>
                    <a:pt x="3587" y="5867"/>
                    <a:pt x="4469" y="5654"/>
                    <a:pt x="5320" y="5290"/>
                  </a:cubicBezTo>
                  <a:lnTo>
                    <a:pt x="3314" y="5107"/>
                  </a:lnTo>
                  <a:lnTo>
                    <a:pt x="5897" y="5046"/>
                  </a:lnTo>
                  <a:lnTo>
                    <a:pt x="5988" y="5016"/>
                  </a:lnTo>
                  <a:lnTo>
                    <a:pt x="6931" y="2463"/>
                  </a:lnTo>
                  <a:lnTo>
                    <a:pt x="6475" y="4773"/>
                  </a:lnTo>
                  <a:lnTo>
                    <a:pt x="6779" y="4621"/>
                  </a:lnTo>
                  <a:cubicBezTo>
                    <a:pt x="7235" y="3891"/>
                    <a:pt x="7569" y="3071"/>
                    <a:pt x="7721" y="2220"/>
                  </a:cubicBezTo>
                  <a:cubicBezTo>
                    <a:pt x="7660" y="1551"/>
                    <a:pt x="7447" y="913"/>
                    <a:pt x="7113" y="335"/>
                  </a:cubicBezTo>
                  <a:cubicBezTo>
                    <a:pt x="7022" y="214"/>
                    <a:pt x="6931" y="92"/>
                    <a:pt x="68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5"/>
            <p:cNvSpPr/>
            <p:nvPr/>
          </p:nvSpPr>
          <p:spPr>
            <a:xfrm>
              <a:off x="1997275" y="2713850"/>
              <a:ext cx="167950" cy="104225"/>
            </a:xfrm>
            <a:custGeom>
              <a:avLst/>
              <a:gdLst/>
              <a:ahLst/>
              <a:cxnLst/>
              <a:rect l="l" t="t" r="r" b="b"/>
              <a:pathLst>
                <a:path w="6718" h="4169" extrusionOk="0">
                  <a:moveTo>
                    <a:pt x="2675" y="1"/>
                  </a:moveTo>
                  <a:lnTo>
                    <a:pt x="2675" y="1"/>
                  </a:lnTo>
                  <a:cubicBezTo>
                    <a:pt x="2827" y="274"/>
                    <a:pt x="2979" y="548"/>
                    <a:pt x="3161" y="791"/>
                  </a:cubicBezTo>
                  <a:cubicBezTo>
                    <a:pt x="3587" y="1369"/>
                    <a:pt x="4103" y="1885"/>
                    <a:pt x="4681" y="2311"/>
                  </a:cubicBezTo>
                  <a:cubicBezTo>
                    <a:pt x="4681" y="2311"/>
                    <a:pt x="3769" y="2402"/>
                    <a:pt x="2493" y="2554"/>
                  </a:cubicBezTo>
                  <a:cubicBezTo>
                    <a:pt x="1185" y="2706"/>
                    <a:pt x="0" y="3770"/>
                    <a:pt x="0" y="3770"/>
                  </a:cubicBezTo>
                  <a:cubicBezTo>
                    <a:pt x="761" y="4037"/>
                    <a:pt x="1550" y="4169"/>
                    <a:pt x="2341" y="4169"/>
                  </a:cubicBezTo>
                  <a:cubicBezTo>
                    <a:pt x="3352" y="4169"/>
                    <a:pt x="4364" y="3953"/>
                    <a:pt x="5319" y="3527"/>
                  </a:cubicBezTo>
                  <a:lnTo>
                    <a:pt x="3283" y="3375"/>
                  </a:lnTo>
                  <a:lnTo>
                    <a:pt x="5897" y="3283"/>
                  </a:lnTo>
                  <a:lnTo>
                    <a:pt x="5958" y="3253"/>
                  </a:lnTo>
                  <a:lnTo>
                    <a:pt x="6718" y="1247"/>
                  </a:lnTo>
                  <a:lnTo>
                    <a:pt x="5775" y="882"/>
                  </a:lnTo>
                  <a:cubicBezTo>
                    <a:pt x="5562" y="1521"/>
                    <a:pt x="5471" y="1976"/>
                    <a:pt x="5471" y="1976"/>
                  </a:cubicBezTo>
                  <a:cubicBezTo>
                    <a:pt x="5259" y="1460"/>
                    <a:pt x="4985" y="943"/>
                    <a:pt x="4681" y="457"/>
                  </a:cubicBezTo>
                  <a:lnTo>
                    <a:pt x="4134" y="274"/>
                  </a:lnTo>
                  <a:cubicBezTo>
                    <a:pt x="3648" y="122"/>
                    <a:pt x="3161" y="31"/>
                    <a:pt x="26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>
              <a:off x="1988150" y="2903200"/>
              <a:ext cx="19025" cy="15850"/>
            </a:xfrm>
            <a:custGeom>
              <a:avLst/>
              <a:gdLst/>
              <a:ahLst/>
              <a:cxnLst/>
              <a:rect l="l" t="t" r="r" b="b"/>
              <a:pathLst>
                <a:path w="761" h="634" extrusionOk="0">
                  <a:moveTo>
                    <a:pt x="440" y="1"/>
                  </a:moveTo>
                  <a:cubicBezTo>
                    <a:pt x="362" y="1"/>
                    <a:pt x="281" y="28"/>
                    <a:pt x="213" y="86"/>
                  </a:cubicBezTo>
                  <a:cubicBezTo>
                    <a:pt x="0" y="299"/>
                    <a:pt x="152" y="634"/>
                    <a:pt x="456" y="634"/>
                  </a:cubicBezTo>
                  <a:cubicBezTo>
                    <a:pt x="608" y="634"/>
                    <a:pt x="760" y="512"/>
                    <a:pt x="760" y="330"/>
                  </a:cubicBezTo>
                  <a:cubicBezTo>
                    <a:pt x="760" y="123"/>
                    <a:pt x="606" y="1"/>
                    <a:pt x="4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>
              <a:off x="2027650" y="2921300"/>
              <a:ext cx="193800" cy="171775"/>
            </a:xfrm>
            <a:custGeom>
              <a:avLst/>
              <a:gdLst/>
              <a:ahLst/>
              <a:cxnLst/>
              <a:rect l="l" t="t" r="r" b="b"/>
              <a:pathLst>
                <a:path w="7752" h="6871" extrusionOk="0">
                  <a:moveTo>
                    <a:pt x="7752" y="1"/>
                  </a:moveTo>
                  <a:cubicBezTo>
                    <a:pt x="7752" y="1"/>
                    <a:pt x="7113" y="244"/>
                    <a:pt x="6445" y="1703"/>
                  </a:cubicBezTo>
                  <a:cubicBezTo>
                    <a:pt x="6050" y="2645"/>
                    <a:pt x="5715" y="3648"/>
                    <a:pt x="5472" y="4682"/>
                  </a:cubicBezTo>
                  <a:cubicBezTo>
                    <a:pt x="5199" y="3952"/>
                    <a:pt x="4803" y="3253"/>
                    <a:pt x="4287" y="2676"/>
                  </a:cubicBezTo>
                  <a:cubicBezTo>
                    <a:pt x="3648" y="2098"/>
                    <a:pt x="2919" y="1642"/>
                    <a:pt x="2159" y="1277"/>
                  </a:cubicBezTo>
                  <a:lnTo>
                    <a:pt x="2159" y="1277"/>
                  </a:lnTo>
                  <a:cubicBezTo>
                    <a:pt x="2372" y="2068"/>
                    <a:pt x="2706" y="2797"/>
                    <a:pt x="3132" y="3466"/>
                  </a:cubicBezTo>
                  <a:cubicBezTo>
                    <a:pt x="3588" y="4043"/>
                    <a:pt x="4104" y="4560"/>
                    <a:pt x="4651" y="4986"/>
                  </a:cubicBezTo>
                  <a:cubicBezTo>
                    <a:pt x="4651" y="4986"/>
                    <a:pt x="3770" y="5077"/>
                    <a:pt x="2493" y="5229"/>
                  </a:cubicBezTo>
                  <a:cubicBezTo>
                    <a:pt x="1186" y="5411"/>
                    <a:pt x="1" y="6475"/>
                    <a:pt x="1" y="6475"/>
                  </a:cubicBezTo>
                  <a:cubicBezTo>
                    <a:pt x="852" y="6749"/>
                    <a:pt x="1764" y="6870"/>
                    <a:pt x="2645" y="6870"/>
                  </a:cubicBezTo>
                  <a:cubicBezTo>
                    <a:pt x="3557" y="6809"/>
                    <a:pt x="4469" y="6566"/>
                    <a:pt x="5320" y="6232"/>
                  </a:cubicBezTo>
                  <a:lnTo>
                    <a:pt x="3284" y="6049"/>
                  </a:lnTo>
                  <a:lnTo>
                    <a:pt x="5898" y="5989"/>
                  </a:lnTo>
                  <a:lnTo>
                    <a:pt x="5958" y="5958"/>
                  </a:lnTo>
                  <a:lnTo>
                    <a:pt x="6931" y="3405"/>
                  </a:lnTo>
                  <a:lnTo>
                    <a:pt x="6475" y="5715"/>
                  </a:lnTo>
                  <a:lnTo>
                    <a:pt x="6475" y="5715"/>
                  </a:lnTo>
                  <a:lnTo>
                    <a:pt x="6779" y="5563"/>
                  </a:lnTo>
                  <a:cubicBezTo>
                    <a:pt x="6779" y="5563"/>
                    <a:pt x="7752" y="4043"/>
                    <a:pt x="7752" y="2797"/>
                  </a:cubicBezTo>
                  <a:lnTo>
                    <a:pt x="77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5"/>
            <p:cNvSpPr/>
            <p:nvPr/>
          </p:nvSpPr>
          <p:spPr>
            <a:xfrm>
              <a:off x="1908350" y="2964250"/>
              <a:ext cx="131500" cy="28025"/>
            </a:xfrm>
            <a:custGeom>
              <a:avLst/>
              <a:gdLst/>
              <a:ahLst/>
              <a:cxnLst/>
              <a:rect l="l" t="t" r="r" b="b"/>
              <a:pathLst>
                <a:path w="5260" h="1121" extrusionOk="0">
                  <a:moveTo>
                    <a:pt x="1445" y="1"/>
                  </a:moveTo>
                  <a:cubicBezTo>
                    <a:pt x="933" y="1"/>
                    <a:pt x="435" y="82"/>
                    <a:pt x="1" y="289"/>
                  </a:cubicBezTo>
                  <a:cubicBezTo>
                    <a:pt x="913" y="836"/>
                    <a:pt x="1946" y="1110"/>
                    <a:pt x="2980" y="1110"/>
                  </a:cubicBezTo>
                  <a:cubicBezTo>
                    <a:pt x="3170" y="1117"/>
                    <a:pt x="3359" y="1121"/>
                    <a:pt x="3549" y="1121"/>
                  </a:cubicBezTo>
                  <a:cubicBezTo>
                    <a:pt x="4119" y="1121"/>
                    <a:pt x="4689" y="1087"/>
                    <a:pt x="5259" y="1018"/>
                  </a:cubicBezTo>
                  <a:cubicBezTo>
                    <a:pt x="5259" y="1018"/>
                    <a:pt x="3261" y="1"/>
                    <a:pt x="14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2007525" y="2929675"/>
              <a:ext cx="21675" cy="15400"/>
            </a:xfrm>
            <a:custGeom>
              <a:avLst/>
              <a:gdLst/>
              <a:ahLst/>
              <a:cxnLst/>
              <a:rect l="l" t="t" r="r" b="b"/>
              <a:pathLst>
                <a:path w="867" h="616" extrusionOk="0">
                  <a:moveTo>
                    <a:pt x="441" y="0"/>
                  </a:moveTo>
                  <a:cubicBezTo>
                    <a:pt x="289" y="0"/>
                    <a:pt x="137" y="91"/>
                    <a:pt x="76" y="274"/>
                  </a:cubicBezTo>
                  <a:cubicBezTo>
                    <a:pt x="0" y="502"/>
                    <a:pt x="213" y="616"/>
                    <a:pt x="430" y="616"/>
                  </a:cubicBezTo>
                  <a:cubicBezTo>
                    <a:pt x="646" y="616"/>
                    <a:pt x="867" y="502"/>
                    <a:pt x="806" y="274"/>
                  </a:cubicBezTo>
                  <a:cubicBezTo>
                    <a:pt x="745" y="91"/>
                    <a:pt x="593" y="0"/>
                    <a:pt x="4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2227500" y="2970700"/>
              <a:ext cx="44100" cy="61575"/>
            </a:xfrm>
            <a:custGeom>
              <a:avLst/>
              <a:gdLst/>
              <a:ahLst/>
              <a:cxnLst/>
              <a:rect l="l" t="t" r="r" b="b"/>
              <a:pathLst>
                <a:path w="1764" h="2463" extrusionOk="0">
                  <a:moveTo>
                    <a:pt x="1642" y="0"/>
                  </a:moveTo>
                  <a:cubicBezTo>
                    <a:pt x="1430" y="244"/>
                    <a:pt x="1217" y="487"/>
                    <a:pt x="1034" y="760"/>
                  </a:cubicBezTo>
                  <a:cubicBezTo>
                    <a:pt x="1" y="2371"/>
                    <a:pt x="305" y="2462"/>
                    <a:pt x="305" y="2462"/>
                  </a:cubicBezTo>
                  <a:cubicBezTo>
                    <a:pt x="822" y="2159"/>
                    <a:pt x="1308" y="1824"/>
                    <a:pt x="1764" y="1459"/>
                  </a:cubicBezTo>
                  <a:cubicBezTo>
                    <a:pt x="1734" y="973"/>
                    <a:pt x="1673" y="487"/>
                    <a:pt x="16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>
              <a:off x="2033750" y="3810375"/>
              <a:ext cx="96525" cy="104900"/>
            </a:xfrm>
            <a:custGeom>
              <a:avLst/>
              <a:gdLst/>
              <a:ahLst/>
              <a:cxnLst/>
              <a:rect l="l" t="t" r="r" b="b"/>
              <a:pathLst>
                <a:path w="3861" h="4196" extrusionOk="0">
                  <a:moveTo>
                    <a:pt x="3708" y="1"/>
                  </a:moveTo>
                  <a:lnTo>
                    <a:pt x="3708" y="1"/>
                  </a:lnTo>
                  <a:cubicBezTo>
                    <a:pt x="2644" y="608"/>
                    <a:pt x="1733" y="1460"/>
                    <a:pt x="1064" y="2493"/>
                  </a:cubicBezTo>
                  <a:cubicBezTo>
                    <a:pt x="0" y="4104"/>
                    <a:pt x="334" y="4195"/>
                    <a:pt x="334" y="4195"/>
                  </a:cubicBezTo>
                  <a:cubicBezTo>
                    <a:pt x="334" y="4195"/>
                    <a:pt x="2097" y="3131"/>
                    <a:pt x="2979" y="2007"/>
                  </a:cubicBezTo>
                  <a:cubicBezTo>
                    <a:pt x="3860" y="882"/>
                    <a:pt x="3708" y="1"/>
                    <a:pt x="37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2074025" y="3570250"/>
              <a:ext cx="194550" cy="114875"/>
            </a:xfrm>
            <a:custGeom>
              <a:avLst/>
              <a:gdLst/>
              <a:ahLst/>
              <a:cxnLst/>
              <a:rect l="l" t="t" r="r" b="b"/>
              <a:pathLst>
                <a:path w="7782" h="4595" extrusionOk="0">
                  <a:moveTo>
                    <a:pt x="7143" y="1"/>
                  </a:moveTo>
                  <a:cubicBezTo>
                    <a:pt x="6869" y="244"/>
                    <a:pt x="6657" y="517"/>
                    <a:pt x="6474" y="791"/>
                  </a:cubicBezTo>
                  <a:cubicBezTo>
                    <a:pt x="6079" y="1490"/>
                    <a:pt x="5745" y="2219"/>
                    <a:pt x="5532" y="2979"/>
                  </a:cubicBezTo>
                  <a:cubicBezTo>
                    <a:pt x="5228" y="2402"/>
                    <a:pt x="4803" y="1915"/>
                    <a:pt x="4316" y="1520"/>
                  </a:cubicBezTo>
                  <a:cubicBezTo>
                    <a:pt x="3648" y="1095"/>
                    <a:pt x="2948" y="760"/>
                    <a:pt x="2219" y="517"/>
                  </a:cubicBezTo>
                  <a:lnTo>
                    <a:pt x="2219" y="517"/>
                  </a:lnTo>
                  <a:cubicBezTo>
                    <a:pt x="2432" y="1095"/>
                    <a:pt x="2766" y="1642"/>
                    <a:pt x="3192" y="2098"/>
                  </a:cubicBezTo>
                  <a:cubicBezTo>
                    <a:pt x="3617" y="2554"/>
                    <a:pt x="4134" y="2919"/>
                    <a:pt x="4711" y="3253"/>
                  </a:cubicBezTo>
                  <a:cubicBezTo>
                    <a:pt x="4711" y="3253"/>
                    <a:pt x="3799" y="3314"/>
                    <a:pt x="2523" y="3405"/>
                  </a:cubicBezTo>
                  <a:cubicBezTo>
                    <a:pt x="1641" y="3526"/>
                    <a:pt x="790" y="3830"/>
                    <a:pt x="0" y="4317"/>
                  </a:cubicBezTo>
                  <a:cubicBezTo>
                    <a:pt x="791" y="4480"/>
                    <a:pt x="1605" y="4595"/>
                    <a:pt x="2401" y="4595"/>
                  </a:cubicBezTo>
                  <a:cubicBezTo>
                    <a:pt x="2493" y="4595"/>
                    <a:pt x="2584" y="4593"/>
                    <a:pt x="2675" y="4590"/>
                  </a:cubicBezTo>
                  <a:cubicBezTo>
                    <a:pt x="3587" y="4560"/>
                    <a:pt x="4468" y="4378"/>
                    <a:pt x="5319" y="4134"/>
                  </a:cubicBezTo>
                  <a:lnTo>
                    <a:pt x="3313" y="4013"/>
                  </a:lnTo>
                  <a:lnTo>
                    <a:pt x="5897" y="3952"/>
                  </a:lnTo>
                  <a:lnTo>
                    <a:pt x="5988" y="3922"/>
                  </a:lnTo>
                  <a:lnTo>
                    <a:pt x="6930" y="2067"/>
                  </a:lnTo>
                  <a:lnTo>
                    <a:pt x="6505" y="3770"/>
                  </a:lnTo>
                  <a:cubicBezTo>
                    <a:pt x="6717" y="3678"/>
                    <a:pt x="6809" y="3648"/>
                    <a:pt x="6809" y="3648"/>
                  </a:cubicBezTo>
                  <a:cubicBezTo>
                    <a:pt x="6809" y="3648"/>
                    <a:pt x="7751" y="2554"/>
                    <a:pt x="7781" y="1672"/>
                  </a:cubicBezTo>
                  <a:lnTo>
                    <a:pt x="7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1986850" y="2950075"/>
              <a:ext cx="19550" cy="15800"/>
            </a:xfrm>
            <a:custGeom>
              <a:avLst/>
              <a:gdLst/>
              <a:ahLst/>
              <a:cxnLst/>
              <a:rect l="l" t="t" r="r" b="b"/>
              <a:pathLst>
                <a:path w="782" h="632" extrusionOk="0">
                  <a:moveTo>
                    <a:pt x="310" y="1"/>
                  </a:moveTo>
                  <a:cubicBezTo>
                    <a:pt x="149" y="1"/>
                    <a:pt x="22" y="142"/>
                    <a:pt x="22" y="309"/>
                  </a:cubicBezTo>
                  <a:cubicBezTo>
                    <a:pt x="1" y="500"/>
                    <a:pt x="172" y="631"/>
                    <a:pt x="350" y="631"/>
                  </a:cubicBezTo>
                  <a:cubicBezTo>
                    <a:pt x="427" y="631"/>
                    <a:pt x="505" y="607"/>
                    <a:pt x="569" y="552"/>
                  </a:cubicBezTo>
                  <a:cubicBezTo>
                    <a:pt x="782" y="339"/>
                    <a:pt x="630" y="5"/>
                    <a:pt x="356" y="5"/>
                  </a:cubicBezTo>
                  <a:cubicBezTo>
                    <a:pt x="340" y="2"/>
                    <a:pt x="325" y="1"/>
                    <a:pt x="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1735100" y="2786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1760925" y="2786050"/>
              <a:ext cx="70700" cy="20825"/>
            </a:xfrm>
            <a:custGeom>
              <a:avLst/>
              <a:gdLst/>
              <a:ahLst/>
              <a:cxnLst/>
              <a:rect l="l" t="t" r="r" b="b"/>
              <a:pathLst>
                <a:path w="2828" h="833" extrusionOk="0">
                  <a:moveTo>
                    <a:pt x="775" y="0"/>
                  </a:moveTo>
                  <a:cubicBezTo>
                    <a:pt x="501" y="0"/>
                    <a:pt x="234" y="60"/>
                    <a:pt x="1" y="213"/>
                  </a:cubicBezTo>
                  <a:cubicBezTo>
                    <a:pt x="457" y="608"/>
                    <a:pt x="1034" y="821"/>
                    <a:pt x="1612" y="821"/>
                  </a:cubicBezTo>
                  <a:cubicBezTo>
                    <a:pt x="1726" y="829"/>
                    <a:pt x="1838" y="833"/>
                    <a:pt x="1948" y="833"/>
                  </a:cubicBezTo>
                  <a:cubicBezTo>
                    <a:pt x="2249" y="833"/>
                    <a:pt x="2539" y="805"/>
                    <a:pt x="2828" y="760"/>
                  </a:cubicBezTo>
                  <a:cubicBezTo>
                    <a:pt x="2828" y="760"/>
                    <a:pt x="1753" y="0"/>
                    <a:pt x="7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1706975" y="2872675"/>
              <a:ext cx="100350" cy="151250"/>
            </a:xfrm>
            <a:custGeom>
              <a:avLst/>
              <a:gdLst/>
              <a:ahLst/>
              <a:cxnLst/>
              <a:rect l="l" t="t" r="r" b="b"/>
              <a:pathLst>
                <a:path w="4014" h="6050" extrusionOk="0">
                  <a:moveTo>
                    <a:pt x="4013" y="0"/>
                  </a:moveTo>
                  <a:cubicBezTo>
                    <a:pt x="4013" y="0"/>
                    <a:pt x="3375" y="244"/>
                    <a:pt x="2737" y="1703"/>
                  </a:cubicBezTo>
                  <a:cubicBezTo>
                    <a:pt x="2311" y="2675"/>
                    <a:pt x="2007" y="3678"/>
                    <a:pt x="1764" y="4681"/>
                  </a:cubicBezTo>
                  <a:cubicBezTo>
                    <a:pt x="1490" y="3952"/>
                    <a:pt x="1065" y="3253"/>
                    <a:pt x="548" y="2675"/>
                  </a:cubicBezTo>
                  <a:cubicBezTo>
                    <a:pt x="426" y="2523"/>
                    <a:pt x="274" y="2402"/>
                    <a:pt x="92" y="2280"/>
                  </a:cubicBezTo>
                  <a:cubicBezTo>
                    <a:pt x="62" y="2918"/>
                    <a:pt x="31" y="3557"/>
                    <a:pt x="1" y="4195"/>
                  </a:cubicBezTo>
                  <a:cubicBezTo>
                    <a:pt x="305" y="4499"/>
                    <a:pt x="609" y="4773"/>
                    <a:pt x="974" y="5016"/>
                  </a:cubicBezTo>
                  <a:lnTo>
                    <a:pt x="1" y="5107"/>
                  </a:lnTo>
                  <a:lnTo>
                    <a:pt x="1" y="6049"/>
                  </a:lnTo>
                  <a:lnTo>
                    <a:pt x="2189" y="5988"/>
                  </a:lnTo>
                  <a:lnTo>
                    <a:pt x="2250" y="5958"/>
                  </a:lnTo>
                  <a:lnTo>
                    <a:pt x="3223" y="3405"/>
                  </a:lnTo>
                  <a:lnTo>
                    <a:pt x="3223" y="3405"/>
                  </a:lnTo>
                  <a:lnTo>
                    <a:pt x="2767" y="5715"/>
                  </a:lnTo>
                  <a:lnTo>
                    <a:pt x="3040" y="5593"/>
                  </a:lnTo>
                  <a:cubicBezTo>
                    <a:pt x="3040" y="5593"/>
                    <a:pt x="4013" y="4073"/>
                    <a:pt x="4013" y="2827"/>
                  </a:cubicBezTo>
                  <a:lnTo>
                    <a:pt x="40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5"/>
            <p:cNvSpPr/>
            <p:nvPr/>
          </p:nvSpPr>
          <p:spPr>
            <a:xfrm>
              <a:off x="1827800" y="3284525"/>
              <a:ext cx="70700" cy="20550"/>
            </a:xfrm>
            <a:custGeom>
              <a:avLst/>
              <a:gdLst/>
              <a:ahLst/>
              <a:cxnLst/>
              <a:rect l="l" t="t" r="r" b="b"/>
              <a:pathLst>
                <a:path w="2828" h="822" extrusionOk="0">
                  <a:moveTo>
                    <a:pt x="762" y="1"/>
                  </a:moveTo>
                  <a:cubicBezTo>
                    <a:pt x="490" y="1"/>
                    <a:pt x="227" y="60"/>
                    <a:pt x="1" y="214"/>
                  </a:cubicBezTo>
                  <a:cubicBezTo>
                    <a:pt x="457" y="609"/>
                    <a:pt x="1004" y="822"/>
                    <a:pt x="1612" y="822"/>
                  </a:cubicBezTo>
                  <a:cubicBezTo>
                    <a:pt x="2007" y="822"/>
                    <a:pt x="2432" y="822"/>
                    <a:pt x="2828" y="761"/>
                  </a:cubicBezTo>
                  <a:cubicBezTo>
                    <a:pt x="2828" y="761"/>
                    <a:pt x="1734" y="1"/>
                    <a:pt x="7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5"/>
            <p:cNvSpPr/>
            <p:nvPr/>
          </p:nvSpPr>
          <p:spPr>
            <a:xfrm>
              <a:off x="1748775" y="2801250"/>
              <a:ext cx="31175" cy="69175"/>
            </a:xfrm>
            <a:custGeom>
              <a:avLst/>
              <a:gdLst/>
              <a:ahLst/>
              <a:cxnLst/>
              <a:rect l="l" t="t" r="r" b="b"/>
              <a:pathLst>
                <a:path w="1247" h="2767" extrusionOk="0">
                  <a:moveTo>
                    <a:pt x="122" y="0"/>
                  </a:moveTo>
                  <a:lnTo>
                    <a:pt x="122" y="0"/>
                  </a:lnTo>
                  <a:cubicBezTo>
                    <a:pt x="1" y="578"/>
                    <a:pt x="92" y="1186"/>
                    <a:pt x="335" y="1702"/>
                  </a:cubicBezTo>
                  <a:cubicBezTo>
                    <a:pt x="517" y="2067"/>
                    <a:pt x="730" y="2432"/>
                    <a:pt x="943" y="2766"/>
                  </a:cubicBezTo>
                  <a:cubicBezTo>
                    <a:pt x="943" y="2766"/>
                    <a:pt x="1247" y="608"/>
                    <a:pt x="1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5"/>
            <p:cNvSpPr/>
            <p:nvPr/>
          </p:nvSpPr>
          <p:spPr>
            <a:xfrm>
              <a:off x="1706975" y="3025400"/>
              <a:ext cx="40300" cy="15225"/>
            </a:xfrm>
            <a:custGeom>
              <a:avLst/>
              <a:gdLst/>
              <a:ahLst/>
              <a:cxnLst/>
              <a:rect l="l" t="t" r="r" b="b"/>
              <a:pathLst>
                <a:path w="1612" h="609" extrusionOk="0">
                  <a:moveTo>
                    <a:pt x="1" y="1"/>
                  </a:moveTo>
                  <a:lnTo>
                    <a:pt x="1" y="609"/>
                  </a:lnTo>
                  <a:cubicBezTo>
                    <a:pt x="548" y="487"/>
                    <a:pt x="1065" y="305"/>
                    <a:pt x="1612" y="12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5"/>
            <p:cNvSpPr/>
            <p:nvPr/>
          </p:nvSpPr>
          <p:spPr>
            <a:xfrm>
              <a:off x="2076300" y="3593050"/>
              <a:ext cx="15975" cy="11425"/>
            </a:xfrm>
            <a:custGeom>
              <a:avLst/>
              <a:gdLst/>
              <a:ahLst/>
              <a:cxnLst/>
              <a:rect l="l" t="t" r="r" b="b"/>
              <a:pathLst>
                <a:path w="639" h="457" extrusionOk="0">
                  <a:moveTo>
                    <a:pt x="335" y="0"/>
                  </a:moveTo>
                  <a:cubicBezTo>
                    <a:pt x="152" y="0"/>
                    <a:pt x="0" y="122"/>
                    <a:pt x="0" y="244"/>
                  </a:cubicBezTo>
                  <a:cubicBezTo>
                    <a:pt x="0" y="365"/>
                    <a:pt x="152" y="456"/>
                    <a:pt x="335" y="456"/>
                  </a:cubicBezTo>
                  <a:cubicBezTo>
                    <a:pt x="517" y="456"/>
                    <a:pt x="639" y="365"/>
                    <a:pt x="639" y="244"/>
                  </a:cubicBezTo>
                  <a:cubicBezTo>
                    <a:pt x="639" y="92"/>
                    <a:pt x="517" y="0"/>
                    <a:pt x="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5"/>
            <p:cNvSpPr/>
            <p:nvPr/>
          </p:nvSpPr>
          <p:spPr>
            <a:xfrm>
              <a:off x="2152275" y="3636350"/>
              <a:ext cx="263725" cy="100350"/>
            </a:xfrm>
            <a:custGeom>
              <a:avLst/>
              <a:gdLst/>
              <a:ahLst/>
              <a:cxnLst/>
              <a:rect l="l" t="t" r="r" b="b"/>
              <a:pathLst>
                <a:path w="10549" h="4014" extrusionOk="0">
                  <a:moveTo>
                    <a:pt x="5989" y="1"/>
                  </a:moveTo>
                  <a:cubicBezTo>
                    <a:pt x="1764" y="1521"/>
                    <a:pt x="31" y="3800"/>
                    <a:pt x="1" y="3831"/>
                  </a:cubicBezTo>
                  <a:cubicBezTo>
                    <a:pt x="1" y="3861"/>
                    <a:pt x="1" y="3952"/>
                    <a:pt x="92" y="4013"/>
                  </a:cubicBezTo>
                  <a:lnTo>
                    <a:pt x="153" y="4013"/>
                  </a:lnTo>
                  <a:cubicBezTo>
                    <a:pt x="244" y="4013"/>
                    <a:pt x="305" y="3983"/>
                    <a:pt x="335" y="3922"/>
                  </a:cubicBezTo>
                  <a:cubicBezTo>
                    <a:pt x="366" y="3892"/>
                    <a:pt x="1855" y="1916"/>
                    <a:pt x="5533" y="427"/>
                  </a:cubicBezTo>
                  <a:cubicBezTo>
                    <a:pt x="6353" y="943"/>
                    <a:pt x="7265" y="1247"/>
                    <a:pt x="8208" y="1338"/>
                  </a:cubicBezTo>
                  <a:cubicBezTo>
                    <a:pt x="9636" y="1399"/>
                    <a:pt x="10548" y="1399"/>
                    <a:pt x="10548" y="1399"/>
                  </a:cubicBezTo>
                  <a:cubicBezTo>
                    <a:pt x="10548" y="1399"/>
                    <a:pt x="8755" y="188"/>
                    <a:pt x="6726" y="188"/>
                  </a:cubicBezTo>
                  <a:cubicBezTo>
                    <a:pt x="6483" y="188"/>
                    <a:pt x="6236" y="205"/>
                    <a:pt x="5989" y="244"/>
                  </a:cubicBezTo>
                  <a:cubicBezTo>
                    <a:pt x="6232" y="153"/>
                    <a:pt x="6445" y="92"/>
                    <a:pt x="6688" y="1"/>
                  </a:cubicBezTo>
                  <a:lnTo>
                    <a:pt x="6688" y="1"/>
                  </a:lnTo>
                  <a:cubicBezTo>
                    <a:pt x="6597" y="11"/>
                    <a:pt x="6512" y="14"/>
                    <a:pt x="6432" y="14"/>
                  </a:cubicBezTo>
                  <a:cubicBezTo>
                    <a:pt x="6272" y="14"/>
                    <a:pt x="6131" y="1"/>
                    <a:pt x="59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5"/>
            <p:cNvSpPr/>
            <p:nvPr/>
          </p:nvSpPr>
          <p:spPr>
            <a:xfrm>
              <a:off x="2420525" y="3811900"/>
              <a:ext cx="116275" cy="118850"/>
            </a:xfrm>
            <a:custGeom>
              <a:avLst/>
              <a:gdLst/>
              <a:ahLst/>
              <a:cxnLst/>
              <a:rect l="l" t="t" r="r" b="b"/>
              <a:pathLst>
                <a:path w="4651" h="4754" extrusionOk="0">
                  <a:moveTo>
                    <a:pt x="4651" y="0"/>
                  </a:moveTo>
                  <a:lnTo>
                    <a:pt x="4651" y="0"/>
                  </a:lnTo>
                  <a:cubicBezTo>
                    <a:pt x="1429" y="2037"/>
                    <a:pt x="92" y="4438"/>
                    <a:pt x="61" y="4499"/>
                  </a:cubicBezTo>
                  <a:cubicBezTo>
                    <a:pt x="0" y="4560"/>
                    <a:pt x="31" y="4681"/>
                    <a:pt x="122" y="4742"/>
                  </a:cubicBezTo>
                  <a:cubicBezTo>
                    <a:pt x="145" y="4750"/>
                    <a:pt x="170" y="4753"/>
                    <a:pt x="195" y="4753"/>
                  </a:cubicBezTo>
                  <a:cubicBezTo>
                    <a:pt x="270" y="4753"/>
                    <a:pt x="350" y="4719"/>
                    <a:pt x="396" y="4651"/>
                  </a:cubicBezTo>
                  <a:cubicBezTo>
                    <a:pt x="1459" y="2979"/>
                    <a:pt x="2888" y="1551"/>
                    <a:pt x="4590" y="487"/>
                  </a:cubicBezTo>
                  <a:cubicBezTo>
                    <a:pt x="4621" y="304"/>
                    <a:pt x="4621" y="152"/>
                    <a:pt x="46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5"/>
            <p:cNvSpPr/>
            <p:nvPr/>
          </p:nvSpPr>
          <p:spPr>
            <a:xfrm>
              <a:off x="2504100" y="3843250"/>
              <a:ext cx="27400" cy="18075"/>
            </a:xfrm>
            <a:custGeom>
              <a:avLst/>
              <a:gdLst/>
              <a:ahLst/>
              <a:cxnLst/>
              <a:rect l="l" t="t" r="r" b="b"/>
              <a:pathLst>
                <a:path w="1096" h="723" extrusionOk="0">
                  <a:moveTo>
                    <a:pt x="809" y="1"/>
                  </a:moveTo>
                  <a:cubicBezTo>
                    <a:pt x="514" y="1"/>
                    <a:pt x="231" y="75"/>
                    <a:pt x="1" y="236"/>
                  </a:cubicBezTo>
                  <a:cubicBezTo>
                    <a:pt x="275" y="449"/>
                    <a:pt x="609" y="631"/>
                    <a:pt x="943" y="722"/>
                  </a:cubicBezTo>
                  <a:cubicBezTo>
                    <a:pt x="1004" y="509"/>
                    <a:pt x="1065" y="266"/>
                    <a:pt x="1095" y="23"/>
                  </a:cubicBezTo>
                  <a:cubicBezTo>
                    <a:pt x="999" y="8"/>
                    <a:pt x="903" y="1"/>
                    <a:pt x="8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5"/>
            <p:cNvSpPr/>
            <p:nvPr/>
          </p:nvSpPr>
          <p:spPr>
            <a:xfrm>
              <a:off x="1975225" y="2710825"/>
              <a:ext cx="15975" cy="12550"/>
            </a:xfrm>
            <a:custGeom>
              <a:avLst/>
              <a:gdLst/>
              <a:ahLst/>
              <a:cxnLst/>
              <a:rect l="l" t="t" r="r" b="b"/>
              <a:pathLst>
                <a:path w="639" h="502" extrusionOk="0">
                  <a:moveTo>
                    <a:pt x="578" y="0"/>
                  </a:moveTo>
                  <a:lnTo>
                    <a:pt x="1" y="91"/>
                  </a:lnTo>
                  <a:cubicBezTo>
                    <a:pt x="1" y="122"/>
                    <a:pt x="1" y="152"/>
                    <a:pt x="1" y="183"/>
                  </a:cubicBezTo>
                  <a:cubicBezTo>
                    <a:pt x="1" y="395"/>
                    <a:pt x="160" y="502"/>
                    <a:pt x="320" y="502"/>
                  </a:cubicBezTo>
                  <a:cubicBezTo>
                    <a:pt x="479" y="502"/>
                    <a:pt x="639" y="395"/>
                    <a:pt x="639" y="183"/>
                  </a:cubicBezTo>
                  <a:cubicBezTo>
                    <a:pt x="639" y="122"/>
                    <a:pt x="608" y="31"/>
                    <a:pt x="5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5"/>
            <p:cNvSpPr/>
            <p:nvPr/>
          </p:nvSpPr>
          <p:spPr>
            <a:xfrm>
              <a:off x="2491200" y="3858250"/>
              <a:ext cx="25100" cy="63850"/>
            </a:xfrm>
            <a:custGeom>
              <a:avLst/>
              <a:gdLst/>
              <a:ahLst/>
              <a:cxnLst/>
              <a:rect l="l" t="t" r="r" b="b"/>
              <a:pathLst>
                <a:path w="1004" h="255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0" y="578"/>
                    <a:pt x="91" y="1186"/>
                    <a:pt x="365" y="1703"/>
                  </a:cubicBezTo>
                  <a:cubicBezTo>
                    <a:pt x="578" y="2128"/>
                    <a:pt x="730" y="2402"/>
                    <a:pt x="821" y="2554"/>
                  </a:cubicBezTo>
                  <a:lnTo>
                    <a:pt x="1003" y="1946"/>
                  </a:lnTo>
                  <a:cubicBezTo>
                    <a:pt x="973" y="1277"/>
                    <a:pt x="821" y="365"/>
                    <a:pt x="1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5"/>
            <p:cNvSpPr/>
            <p:nvPr/>
          </p:nvSpPr>
          <p:spPr>
            <a:xfrm>
              <a:off x="2159875" y="2746525"/>
              <a:ext cx="23575" cy="43350"/>
            </a:xfrm>
            <a:custGeom>
              <a:avLst/>
              <a:gdLst/>
              <a:ahLst/>
              <a:cxnLst/>
              <a:rect l="l" t="t" r="r" b="b"/>
              <a:pathLst>
                <a:path w="943" h="1734" extrusionOk="0">
                  <a:moveTo>
                    <a:pt x="335" y="1"/>
                  </a:moveTo>
                  <a:lnTo>
                    <a:pt x="1" y="1733"/>
                  </a:lnTo>
                  <a:lnTo>
                    <a:pt x="274" y="1581"/>
                  </a:lnTo>
                  <a:cubicBezTo>
                    <a:pt x="517" y="1156"/>
                    <a:pt x="761" y="700"/>
                    <a:pt x="943" y="244"/>
                  </a:cubicBezTo>
                  <a:lnTo>
                    <a:pt x="3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5"/>
            <p:cNvSpPr/>
            <p:nvPr/>
          </p:nvSpPr>
          <p:spPr>
            <a:xfrm>
              <a:off x="2074025" y="2761725"/>
              <a:ext cx="174800" cy="128450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5258" y="1"/>
                  </a:moveTo>
                  <a:cubicBezTo>
                    <a:pt x="1581" y="2068"/>
                    <a:pt x="61" y="4803"/>
                    <a:pt x="30" y="4864"/>
                  </a:cubicBezTo>
                  <a:cubicBezTo>
                    <a:pt x="0" y="4955"/>
                    <a:pt x="30" y="5077"/>
                    <a:pt x="122" y="5107"/>
                  </a:cubicBezTo>
                  <a:cubicBezTo>
                    <a:pt x="152" y="5138"/>
                    <a:pt x="152" y="5138"/>
                    <a:pt x="213" y="5138"/>
                  </a:cubicBezTo>
                  <a:cubicBezTo>
                    <a:pt x="274" y="5138"/>
                    <a:pt x="334" y="5107"/>
                    <a:pt x="365" y="5046"/>
                  </a:cubicBezTo>
                  <a:cubicBezTo>
                    <a:pt x="395" y="4986"/>
                    <a:pt x="1885" y="2280"/>
                    <a:pt x="5562" y="274"/>
                  </a:cubicBezTo>
                  <a:cubicBezTo>
                    <a:pt x="5988" y="609"/>
                    <a:pt x="6474" y="913"/>
                    <a:pt x="6991" y="1156"/>
                  </a:cubicBezTo>
                  <a:cubicBezTo>
                    <a:pt x="6961" y="852"/>
                    <a:pt x="6930" y="700"/>
                    <a:pt x="6930" y="700"/>
                  </a:cubicBezTo>
                  <a:lnTo>
                    <a:pt x="52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5"/>
            <p:cNvSpPr/>
            <p:nvPr/>
          </p:nvSpPr>
          <p:spPr>
            <a:xfrm>
              <a:off x="1974475" y="4354550"/>
              <a:ext cx="131475" cy="27575"/>
            </a:xfrm>
            <a:custGeom>
              <a:avLst/>
              <a:gdLst/>
              <a:ahLst/>
              <a:cxnLst/>
              <a:rect l="l" t="t" r="r" b="b"/>
              <a:pathLst>
                <a:path w="5259" h="1103" extrusionOk="0">
                  <a:moveTo>
                    <a:pt x="1436" y="1"/>
                  </a:moveTo>
                  <a:cubicBezTo>
                    <a:pt x="922" y="1"/>
                    <a:pt x="426" y="85"/>
                    <a:pt x="0" y="301"/>
                  </a:cubicBezTo>
                  <a:cubicBezTo>
                    <a:pt x="841" y="794"/>
                    <a:pt x="1821" y="1093"/>
                    <a:pt x="2833" y="1093"/>
                  </a:cubicBezTo>
                  <a:cubicBezTo>
                    <a:pt x="2882" y="1093"/>
                    <a:pt x="2930" y="1092"/>
                    <a:pt x="2979" y="1091"/>
                  </a:cubicBezTo>
                  <a:cubicBezTo>
                    <a:pt x="3183" y="1099"/>
                    <a:pt x="3386" y="1103"/>
                    <a:pt x="3590" y="1103"/>
                  </a:cubicBezTo>
                  <a:cubicBezTo>
                    <a:pt x="4146" y="1103"/>
                    <a:pt x="4702" y="1075"/>
                    <a:pt x="5259" y="1030"/>
                  </a:cubicBezTo>
                  <a:cubicBezTo>
                    <a:pt x="5259" y="1030"/>
                    <a:pt x="3236" y="1"/>
                    <a:pt x="14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5"/>
            <p:cNvSpPr/>
            <p:nvPr/>
          </p:nvSpPr>
          <p:spPr>
            <a:xfrm>
              <a:off x="2365800" y="4239725"/>
              <a:ext cx="48675" cy="72975"/>
            </a:xfrm>
            <a:custGeom>
              <a:avLst/>
              <a:gdLst/>
              <a:ahLst/>
              <a:cxnLst/>
              <a:rect l="l" t="t" r="r" b="b"/>
              <a:pathLst>
                <a:path w="1947" h="2919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790"/>
                    <a:pt x="548" y="1520"/>
                    <a:pt x="974" y="2189"/>
                  </a:cubicBezTo>
                  <a:cubicBezTo>
                    <a:pt x="1156" y="2462"/>
                    <a:pt x="1369" y="2675"/>
                    <a:pt x="1612" y="2918"/>
                  </a:cubicBezTo>
                  <a:cubicBezTo>
                    <a:pt x="1703" y="2371"/>
                    <a:pt x="1825" y="1824"/>
                    <a:pt x="1946" y="1246"/>
                  </a:cubicBezTo>
                  <a:cubicBezTo>
                    <a:pt x="1369" y="760"/>
                    <a:pt x="700" y="33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5"/>
            <p:cNvSpPr/>
            <p:nvPr/>
          </p:nvSpPr>
          <p:spPr>
            <a:xfrm>
              <a:off x="2089200" y="4020100"/>
              <a:ext cx="194575" cy="171100"/>
            </a:xfrm>
            <a:custGeom>
              <a:avLst/>
              <a:gdLst/>
              <a:ahLst/>
              <a:cxnLst/>
              <a:rect l="l" t="t" r="r" b="b"/>
              <a:pathLst>
                <a:path w="7783" h="6844" extrusionOk="0">
                  <a:moveTo>
                    <a:pt x="7782" y="1"/>
                  </a:moveTo>
                  <a:cubicBezTo>
                    <a:pt x="7782" y="1"/>
                    <a:pt x="7144" y="244"/>
                    <a:pt x="6475" y="1672"/>
                  </a:cubicBezTo>
                  <a:cubicBezTo>
                    <a:pt x="6080" y="2645"/>
                    <a:pt x="5746" y="3648"/>
                    <a:pt x="5533" y="4682"/>
                  </a:cubicBezTo>
                  <a:cubicBezTo>
                    <a:pt x="5229" y="3922"/>
                    <a:pt x="4834" y="3253"/>
                    <a:pt x="4317" y="2645"/>
                  </a:cubicBezTo>
                  <a:cubicBezTo>
                    <a:pt x="3679" y="2098"/>
                    <a:pt x="2980" y="1642"/>
                    <a:pt x="2220" y="1277"/>
                  </a:cubicBezTo>
                  <a:lnTo>
                    <a:pt x="2220" y="1277"/>
                  </a:lnTo>
                  <a:cubicBezTo>
                    <a:pt x="2402" y="2037"/>
                    <a:pt x="2737" y="2797"/>
                    <a:pt x="3192" y="3466"/>
                  </a:cubicBezTo>
                  <a:cubicBezTo>
                    <a:pt x="3618" y="4043"/>
                    <a:pt x="4135" y="4530"/>
                    <a:pt x="4712" y="4986"/>
                  </a:cubicBezTo>
                  <a:cubicBezTo>
                    <a:pt x="4712" y="4986"/>
                    <a:pt x="3800" y="5077"/>
                    <a:pt x="2524" y="5229"/>
                  </a:cubicBezTo>
                  <a:cubicBezTo>
                    <a:pt x="1217" y="5381"/>
                    <a:pt x="1" y="6445"/>
                    <a:pt x="1" y="6445"/>
                  </a:cubicBezTo>
                  <a:cubicBezTo>
                    <a:pt x="775" y="6711"/>
                    <a:pt x="1572" y="6844"/>
                    <a:pt x="2365" y="6844"/>
                  </a:cubicBezTo>
                  <a:cubicBezTo>
                    <a:pt x="3377" y="6844"/>
                    <a:pt x="4382" y="6628"/>
                    <a:pt x="5320" y="6201"/>
                  </a:cubicBezTo>
                  <a:lnTo>
                    <a:pt x="5381" y="6201"/>
                  </a:lnTo>
                  <a:lnTo>
                    <a:pt x="3344" y="6049"/>
                  </a:lnTo>
                  <a:lnTo>
                    <a:pt x="5958" y="5958"/>
                  </a:lnTo>
                  <a:lnTo>
                    <a:pt x="6019" y="5928"/>
                  </a:lnTo>
                  <a:lnTo>
                    <a:pt x="6962" y="3375"/>
                  </a:lnTo>
                  <a:lnTo>
                    <a:pt x="6536" y="5685"/>
                  </a:lnTo>
                  <a:lnTo>
                    <a:pt x="6810" y="5563"/>
                  </a:lnTo>
                  <a:cubicBezTo>
                    <a:pt x="6810" y="5563"/>
                    <a:pt x="7782" y="4043"/>
                    <a:pt x="7782" y="2828"/>
                  </a:cubicBezTo>
                  <a:lnTo>
                    <a:pt x="77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5"/>
            <p:cNvSpPr/>
            <p:nvPr/>
          </p:nvSpPr>
          <p:spPr>
            <a:xfrm>
              <a:off x="1897725" y="2722225"/>
              <a:ext cx="129950" cy="27675"/>
            </a:xfrm>
            <a:custGeom>
              <a:avLst/>
              <a:gdLst/>
              <a:ahLst/>
              <a:cxnLst/>
              <a:rect l="l" t="t" r="r" b="b"/>
              <a:pathLst>
                <a:path w="5198" h="1107" extrusionOk="0">
                  <a:moveTo>
                    <a:pt x="1459" y="0"/>
                  </a:moveTo>
                  <a:lnTo>
                    <a:pt x="0" y="334"/>
                  </a:lnTo>
                  <a:cubicBezTo>
                    <a:pt x="882" y="851"/>
                    <a:pt x="1915" y="1094"/>
                    <a:pt x="2949" y="1094"/>
                  </a:cubicBezTo>
                  <a:cubicBezTo>
                    <a:pt x="3144" y="1102"/>
                    <a:pt x="3342" y="1106"/>
                    <a:pt x="3541" y="1106"/>
                  </a:cubicBezTo>
                  <a:cubicBezTo>
                    <a:pt x="4085" y="1106"/>
                    <a:pt x="4642" y="1078"/>
                    <a:pt x="5198" y="1034"/>
                  </a:cubicBezTo>
                  <a:cubicBezTo>
                    <a:pt x="5198" y="1034"/>
                    <a:pt x="3253" y="30"/>
                    <a:pt x="1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5"/>
            <p:cNvSpPr/>
            <p:nvPr/>
          </p:nvSpPr>
          <p:spPr>
            <a:xfrm>
              <a:off x="2132525" y="4479075"/>
              <a:ext cx="96525" cy="104900"/>
            </a:xfrm>
            <a:custGeom>
              <a:avLst/>
              <a:gdLst/>
              <a:ahLst/>
              <a:cxnLst/>
              <a:rect l="l" t="t" r="r" b="b"/>
              <a:pathLst>
                <a:path w="3861" h="4196" extrusionOk="0">
                  <a:moveTo>
                    <a:pt x="3709" y="1"/>
                  </a:moveTo>
                  <a:lnTo>
                    <a:pt x="3709" y="1"/>
                  </a:lnTo>
                  <a:cubicBezTo>
                    <a:pt x="2645" y="639"/>
                    <a:pt x="1733" y="1490"/>
                    <a:pt x="1064" y="2493"/>
                  </a:cubicBezTo>
                  <a:cubicBezTo>
                    <a:pt x="0" y="4104"/>
                    <a:pt x="335" y="4195"/>
                    <a:pt x="335" y="4195"/>
                  </a:cubicBezTo>
                  <a:cubicBezTo>
                    <a:pt x="335" y="4195"/>
                    <a:pt x="2098" y="3131"/>
                    <a:pt x="2979" y="2007"/>
                  </a:cubicBezTo>
                  <a:cubicBezTo>
                    <a:pt x="3861" y="882"/>
                    <a:pt x="3709" y="1"/>
                    <a:pt x="37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5"/>
            <p:cNvSpPr/>
            <p:nvPr/>
          </p:nvSpPr>
          <p:spPr>
            <a:xfrm>
              <a:off x="2467625" y="4051250"/>
              <a:ext cx="3825" cy="10675"/>
            </a:xfrm>
            <a:custGeom>
              <a:avLst/>
              <a:gdLst/>
              <a:ahLst/>
              <a:cxnLst/>
              <a:rect l="l" t="t" r="r" b="b"/>
              <a:pathLst>
                <a:path w="153" h="427" extrusionOk="0">
                  <a:moveTo>
                    <a:pt x="153" y="1"/>
                  </a:moveTo>
                  <a:lnTo>
                    <a:pt x="153" y="1"/>
                  </a:lnTo>
                  <a:cubicBezTo>
                    <a:pt x="62" y="62"/>
                    <a:pt x="1" y="153"/>
                    <a:pt x="1" y="275"/>
                  </a:cubicBezTo>
                  <a:cubicBezTo>
                    <a:pt x="1" y="335"/>
                    <a:pt x="1" y="366"/>
                    <a:pt x="31" y="426"/>
                  </a:cubicBezTo>
                  <a:lnTo>
                    <a:pt x="1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5"/>
            <p:cNvSpPr/>
            <p:nvPr/>
          </p:nvSpPr>
          <p:spPr>
            <a:xfrm>
              <a:off x="2384800" y="4111225"/>
              <a:ext cx="67675" cy="26700"/>
            </a:xfrm>
            <a:custGeom>
              <a:avLst/>
              <a:gdLst/>
              <a:ahLst/>
              <a:cxnLst/>
              <a:rect l="l" t="t" r="r" b="b"/>
              <a:pathLst>
                <a:path w="2707" h="1068" extrusionOk="0">
                  <a:moveTo>
                    <a:pt x="1450" y="1"/>
                  </a:moveTo>
                  <a:cubicBezTo>
                    <a:pt x="936" y="1"/>
                    <a:pt x="436" y="89"/>
                    <a:pt x="1" y="307"/>
                  </a:cubicBezTo>
                  <a:cubicBezTo>
                    <a:pt x="761" y="733"/>
                    <a:pt x="1581" y="1006"/>
                    <a:pt x="2463" y="1067"/>
                  </a:cubicBezTo>
                  <a:cubicBezTo>
                    <a:pt x="2524" y="763"/>
                    <a:pt x="2615" y="459"/>
                    <a:pt x="2706" y="155"/>
                  </a:cubicBezTo>
                  <a:cubicBezTo>
                    <a:pt x="2297" y="60"/>
                    <a:pt x="1869" y="1"/>
                    <a:pt x="14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5"/>
            <p:cNvSpPr/>
            <p:nvPr/>
          </p:nvSpPr>
          <p:spPr>
            <a:xfrm>
              <a:off x="2440275" y="4066450"/>
              <a:ext cx="19025" cy="15850"/>
            </a:xfrm>
            <a:custGeom>
              <a:avLst/>
              <a:gdLst/>
              <a:ahLst/>
              <a:cxnLst/>
              <a:rect l="l" t="t" r="r" b="b"/>
              <a:pathLst>
                <a:path w="761" h="634" extrusionOk="0">
                  <a:moveTo>
                    <a:pt x="457" y="1"/>
                  </a:moveTo>
                  <a:cubicBezTo>
                    <a:pt x="153" y="1"/>
                    <a:pt x="1" y="335"/>
                    <a:pt x="214" y="548"/>
                  </a:cubicBezTo>
                  <a:cubicBezTo>
                    <a:pt x="282" y="606"/>
                    <a:pt x="362" y="634"/>
                    <a:pt x="441" y="634"/>
                  </a:cubicBezTo>
                  <a:cubicBezTo>
                    <a:pt x="606" y="634"/>
                    <a:pt x="761" y="511"/>
                    <a:pt x="761" y="305"/>
                  </a:cubicBezTo>
                  <a:cubicBezTo>
                    <a:pt x="761" y="122"/>
                    <a:pt x="609" y="1"/>
                    <a:pt x="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5"/>
            <p:cNvSpPr/>
            <p:nvPr/>
          </p:nvSpPr>
          <p:spPr>
            <a:xfrm>
              <a:off x="1587675" y="3917525"/>
              <a:ext cx="19025" cy="25100"/>
            </a:xfrm>
            <a:custGeom>
              <a:avLst/>
              <a:gdLst/>
              <a:ahLst/>
              <a:cxnLst/>
              <a:rect l="l" t="t" r="r" b="b"/>
              <a:pathLst>
                <a:path w="761" h="1004" extrusionOk="0">
                  <a:moveTo>
                    <a:pt x="62" y="0"/>
                  </a:moveTo>
                  <a:cubicBezTo>
                    <a:pt x="1" y="152"/>
                    <a:pt x="1" y="304"/>
                    <a:pt x="1" y="487"/>
                  </a:cubicBezTo>
                  <a:cubicBezTo>
                    <a:pt x="244" y="669"/>
                    <a:pt x="487" y="851"/>
                    <a:pt x="761" y="1003"/>
                  </a:cubicBezTo>
                  <a:cubicBezTo>
                    <a:pt x="669" y="578"/>
                    <a:pt x="396" y="213"/>
                    <a:pt x="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5"/>
            <p:cNvSpPr/>
            <p:nvPr/>
          </p:nvSpPr>
          <p:spPr>
            <a:xfrm>
              <a:off x="1987375" y="4473000"/>
              <a:ext cx="139100" cy="119325"/>
            </a:xfrm>
            <a:custGeom>
              <a:avLst/>
              <a:gdLst/>
              <a:ahLst/>
              <a:cxnLst/>
              <a:rect l="l" t="t" r="r" b="b"/>
              <a:pathLst>
                <a:path w="5564" h="4773" extrusionOk="0">
                  <a:moveTo>
                    <a:pt x="5563" y="0"/>
                  </a:moveTo>
                  <a:cubicBezTo>
                    <a:pt x="5563" y="0"/>
                    <a:pt x="4925" y="244"/>
                    <a:pt x="4256" y="1703"/>
                  </a:cubicBezTo>
                  <a:cubicBezTo>
                    <a:pt x="3861" y="2645"/>
                    <a:pt x="3527" y="3648"/>
                    <a:pt x="3314" y="4681"/>
                  </a:cubicBezTo>
                  <a:cubicBezTo>
                    <a:pt x="3010" y="3952"/>
                    <a:pt x="2615" y="3253"/>
                    <a:pt x="2098" y="2645"/>
                  </a:cubicBezTo>
                  <a:cubicBezTo>
                    <a:pt x="1460" y="2098"/>
                    <a:pt x="761" y="1642"/>
                    <a:pt x="1" y="1277"/>
                  </a:cubicBezTo>
                  <a:lnTo>
                    <a:pt x="1" y="1277"/>
                  </a:lnTo>
                  <a:cubicBezTo>
                    <a:pt x="183" y="2067"/>
                    <a:pt x="518" y="2797"/>
                    <a:pt x="943" y="3466"/>
                  </a:cubicBezTo>
                  <a:cubicBezTo>
                    <a:pt x="1308" y="3922"/>
                    <a:pt x="1703" y="4347"/>
                    <a:pt x="2159" y="4742"/>
                  </a:cubicBezTo>
                  <a:cubicBezTo>
                    <a:pt x="2797" y="4742"/>
                    <a:pt x="3466" y="4742"/>
                    <a:pt x="4226" y="4773"/>
                  </a:cubicBezTo>
                  <a:lnTo>
                    <a:pt x="4743" y="3405"/>
                  </a:lnTo>
                  <a:lnTo>
                    <a:pt x="4469" y="4773"/>
                  </a:lnTo>
                  <a:lnTo>
                    <a:pt x="5016" y="4773"/>
                  </a:lnTo>
                  <a:cubicBezTo>
                    <a:pt x="5320" y="4165"/>
                    <a:pt x="5503" y="3496"/>
                    <a:pt x="5563" y="2827"/>
                  </a:cubicBezTo>
                  <a:lnTo>
                    <a:pt x="55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5"/>
            <p:cNvSpPr/>
            <p:nvPr/>
          </p:nvSpPr>
          <p:spPr>
            <a:xfrm>
              <a:off x="1598325" y="3902675"/>
              <a:ext cx="69925" cy="20500"/>
            </a:xfrm>
            <a:custGeom>
              <a:avLst/>
              <a:gdLst/>
              <a:ahLst/>
              <a:cxnLst/>
              <a:rect l="l" t="t" r="r" b="b"/>
              <a:pathLst>
                <a:path w="2797" h="820" extrusionOk="0">
                  <a:moveTo>
                    <a:pt x="786" y="1"/>
                  </a:moveTo>
                  <a:cubicBezTo>
                    <a:pt x="506" y="1"/>
                    <a:pt x="234" y="64"/>
                    <a:pt x="0" y="230"/>
                  </a:cubicBezTo>
                  <a:cubicBezTo>
                    <a:pt x="426" y="594"/>
                    <a:pt x="1003" y="807"/>
                    <a:pt x="1581" y="807"/>
                  </a:cubicBezTo>
                  <a:cubicBezTo>
                    <a:pt x="1695" y="815"/>
                    <a:pt x="1807" y="819"/>
                    <a:pt x="1917" y="819"/>
                  </a:cubicBezTo>
                  <a:cubicBezTo>
                    <a:pt x="2218" y="819"/>
                    <a:pt x="2507" y="791"/>
                    <a:pt x="2797" y="746"/>
                  </a:cubicBezTo>
                  <a:cubicBezTo>
                    <a:pt x="2797" y="746"/>
                    <a:pt x="1742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5"/>
            <p:cNvSpPr/>
            <p:nvPr/>
          </p:nvSpPr>
          <p:spPr>
            <a:xfrm>
              <a:off x="1916725" y="4273150"/>
              <a:ext cx="129500" cy="100325"/>
            </a:xfrm>
            <a:custGeom>
              <a:avLst/>
              <a:gdLst/>
              <a:ahLst/>
              <a:cxnLst/>
              <a:rect l="l" t="t" r="r" b="b"/>
              <a:pathLst>
                <a:path w="5180" h="4013" extrusionOk="0">
                  <a:moveTo>
                    <a:pt x="4985" y="0"/>
                  </a:moveTo>
                  <a:lnTo>
                    <a:pt x="4985" y="0"/>
                  </a:lnTo>
                  <a:cubicBezTo>
                    <a:pt x="4104" y="304"/>
                    <a:pt x="3344" y="852"/>
                    <a:pt x="2797" y="1611"/>
                  </a:cubicBezTo>
                  <a:cubicBezTo>
                    <a:pt x="2523" y="2007"/>
                    <a:pt x="2249" y="2402"/>
                    <a:pt x="2006" y="2827"/>
                  </a:cubicBezTo>
                  <a:cubicBezTo>
                    <a:pt x="1307" y="3040"/>
                    <a:pt x="638" y="3283"/>
                    <a:pt x="0" y="3587"/>
                  </a:cubicBezTo>
                  <a:lnTo>
                    <a:pt x="0" y="4013"/>
                  </a:lnTo>
                  <a:cubicBezTo>
                    <a:pt x="547" y="3739"/>
                    <a:pt x="1155" y="3496"/>
                    <a:pt x="1733" y="3314"/>
                  </a:cubicBezTo>
                  <a:lnTo>
                    <a:pt x="1976" y="3192"/>
                  </a:lnTo>
                  <a:cubicBezTo>
                    <a:pt x="2948" y="2888"/>
                    <a:pt x="3952" y="2645"/>
                    <a:pt x="4955" y="2523"/>
                  </a:cubicBezTo>
                  <a:cubicBezTo>
                    <a:pt x="5179" y="2467"/>
                    <a:pt x="5145" y="2152"/>
                    <a:pt x="4946" y="2152"/>
                  </a:cubicBezTo>
                  <a:cubicBezTo>
                    <a:pt x="4930" y="2152"/>
                    <a:pt x="4912" y="2154"/>
                    <a:pt x="4894" y="2159"/>
                  </a:cubicBezTo>
                  <a:cubicBezTo>
                    <a:pt x="4377" y="2219"/>
                    <a:pt x="3860" y="2341"/>
                    <a:pt x="3374" y="2432"/>
                  </a:cubicBezTo>
                  <a:cubicBezTo>
                    <a:pt x="3496" y="2341"/>
                    <a:pt x="3587" y="2250"/>
                    <a:pt x="3678" y="2159"/>
                  </a:cubicBezTo>
                  <a:cubicBezTo>
                    <a:pt x="4225" y="1520"/>
                    <a:pt x="4681" y="791"/>
                    <a:pt x="4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5"/>
            <p:cNvSpPr/>
            <p:nvPr/>
          </p:nvSpPr>
          <p:spPr>
            <a:xfrm>
              <a:off x="1914425" y="4375825"/>
              <a:ext cx="106425" cy="40975"/>
            </a:xfrm>
            <a:custGeom>
              <a:avLst/>
              <a:gdLst/>
              <a:ahLst/>
              <a:cxnLst/>
              <a:rect l="l" t="t" r="r" b="b"/>
              <a:pathLst>
                <a:path w="4257" h="1639" extrusionOk="0">
                  <a:moveTo>
                    <a:pt x="473" y="0"/>
                  </a:moveTo>
                  <a:cubicBezTo>
                    <a:pt x="327" y="0"/>
                    <a:pt x="179" y="9"/>
                    <a:pt x="31" y="27"/>
                  </a:cubicBezTo>
                  <a:lnTo>
                    <a:pt x="1" y="878"/>
                  </a:lnTo>
                  <a:cubicBezTo>
                    <a:pt x="578" y="1243"/>
                    <a:pt x="1217" y="1486"/>
                    <a:pt x="1885" y="1547"/>
                  </a:cubicBezTo>
                  <a:cubicBezTo>
                    <a:pt x="3375" y="1638"/>
                    <a:pt x="4256" y="1638"/>
                    <a:pt x="4256" y="1638"/>
                  </a:cubicBezTo>
                  <a:cubicBezTo>
                    <a:pt x="4256" y="1638"/>
                    <a:pt x="2486" y="0"/>
                    <a:pt x="4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5"/>
            <p:cNvSpPr/>
            <p:nvPr/>
          </p:nvSpPr>
          <p:spPr>
            <a:xfrm>
              <a:off x="2311850" y="4335450"/>
              <a:ext cx="88950" cy="44100"/>
            </a:xfrm>
            <a:custGeom>
              <a:avLst/>
              <a:gdLst/>
              <a:ahLst/>
              <a:cxnLst/>
              <a:rect l="l" t="t" r="r" b="b"/>
              <a:pathLst>
                <a:path w="3558" h="1764" extrusionOk="0">
                  <a:moveTo>
                    <a:pt x="3557" y="1"/>
                  </a:moveTo>
                  <a:lnTo>
                    <a:pt x="2493" y="153"/>
                  </a:lnTo>
                  <a:cubicBezTo>
                    <a:pt x="1217" y="305"/>
                    <a:pt x="1" y="1338"/>
                    <a:pt x="1" y="1338"/>
                  </a:cubicBezTo>
                  <a:cubicBezTo>
                    <a:pt x="852" y="1642"/>
                    <a:pt x="1733" y="1764"/>
                    <a:pt x="2645" y="1764"/>
                  </a:cubicBezTo>
                  <a:cubicBezTo>
                    <a:pt x="2828" y="1764"/>
                    <a:pt x="3010" y="1733"/>
                    <a:pt x="3223" y="1703"/>
                  </a:cubicBezTo>
                  <a:cubicBezTo>
                    <a:pt x="3253" y="1460"/>
                    <a:pt x="3314" y="1217"/>
                    <a:pt x="3375" y="943"/>
                  </a:cubicBezTo>
                  <a:cubicBezTo>
                    <a:pt x="3436" y="639"/>
                    <a:pt x="3496" y="335"/>
                    <a:pt x="35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5"/>
            <p:cNvSpPr/>
            <p:nvPr/>
          </p:nvSpPr>
          <p:spPr>
            <a:xfrm>
              <a:off x="2324775" y="4527025"/>
              <a:ext cx="22075" cy="18950"/>
            </a:xfrm>
            <a:custGeom>
              <a:avLst/>
              <a:gdLst/>
              <a:ahLst/>
              <a:cxnLst/>
              <a:rect l="l" t="t" r="r" b="b"/>
              <a:pathLst>
                <a:path w="883" h="758" extrusionOk="0">
                  <a:moveTo>
                    <a:pt x="517" y="1"/>
                  </a:moveTo>
                  <a:cubicBezTo>
                    <a:pt x="423" y="1"/>
                    <a:pt x="325" y="38"/>
                    <a:pt x="244" y="119"/>
                  </a:cubicBezTo>
                  <a:cubicBezTo>
                    <a:pt x="1" y="362"/>
                    <a:pt x="153" y="757"/>
                    <a:pt x="517" y="757"/>
                  </a:cubicBezTo>
                  <a:cubicBezTo>
                    <a:pt x="700" y="757"/>
                    <a:pt x="882" y="605"/>
                    <a:pt x="882" y="393"/>
                  </a:cubicBezTo>
                  <a:cubicBezTo>
                    <a:pt x="882" y="150"/>
                    <a:pt x="706" y="1"/>
                    <a:pt x="5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5"/>
            <p:cNvSpPr/>
            <p:nvPr/>
          </p:nvSpPr>
          <p:spPr>
            <a:xfrm>
              <a:off x="2227500" y="4564275"/>
              <a:ext cx="122375" cy="25775"/>
            </a:xfrm>
            <a:custGeom>
              <a:avLst/>
              <a:gdLst/>
              <a:ahLst/>
              <a:cxnLst/>
              <a:rect l="l" t="t" r="r" b="b"/>
              <a:pathLst>
                <a:path w="4895" h="1031" extrusionOk="0">
                  <a:moveTo>
                    <a:pt x="1429" y="0"/>
                  </a:moveTo>
                  <a:cubicBezTo>
                    <a:pt x="919" y="0"/>
                    <a:pt x="426" y="84"/>
                    <a:pt x="1" y="301"/>
                  </a:cubicBezTo>
                  <a:cubicBezTo>
                    <a:pt x="639" y="696"/>
                    <a:pt x="1338" y="939"/>
                    <a:pt x="2068" y="1030"/>
                  </a:cubicBezTo>
                  <a:cubicBezTo>
                    <a:pt x="3709" y="970"/>
                    <a:pt x="4560" y="909"/>
                    <a:pt x="4895" y="878"/>
                  </a:cubicBezTo>
                  <a:cubicBezTo>
                    <a:pt x="4255" y="592"/>
                    <a:pt x="2782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5"/>
            <p:cNvSpPr/>
            <p:nvPr/>
          </p:nvSpPr>
          <p:spPr>
            <a:xfrm>
              <a:off x="1722175" y="2743400"/>
              <a:ext cx="220400" cy="82175"/>
            </a:xfrm>
            <a:custGeom>
              <a:avLst/>
              <a:gdLst/>
              <a:ahLst/>
              <a:cxnLst/>
              <a:rect l="l" t="t" r="r" b="b"/>
              <a:pathLst>
                <a:path w="8816" h="3287" extrusionOk="0">
                  <a:moveTo>
                    <a:pt x="5058" y="1"/>
                  </a:moveTo>
                  <a:cubicBezTo>
                    <a:pt x="5004" y="1"/>
                    <a:pt x="4949" y="2"/>
                    <a:pt x="4895" y="4"/>
                  </a:cubicBezTo>
                  <a:cubicBezTo>
                    <a:pt x="4043" y="217"/>
                    <a:pt x="3223" y="460"/>
                    <a:pt x="2524" y="673"/>
                  </a:cubicBezTo>
                  <a:cubicBezTo>
                    <a:pt x="1673" y="1250"/>
                    <a:pt x="882" y="1889"/>
                    <a:pt x="153" y="2588"/>
                  </a:cubicBezTo>
                  <a:cubicBezTo>
                    <a:pt x="92" y="2801"/>
                    <a:pt x="62" y="3044"/>
                    <a:pt x="1" y="3287"/>
                  </a:cubicBezTo>
                  <a:cubicBezTo>
                    <a:pt x="1095" y="2101"/>
                    <a:pt x="2402" y="1098"/>
                    <a:pt x="3831" y="339"/>
                  </a:cubicBezTo>
                  <a:cubicBezTo>
                    <a:pt x="4135" y="582"/>
                    <a:pt x="5259" y="1463"/>
                    <a:pt x="6475" y="1554"/>
                  </a:cubicBezTo>
                  <a:cubicBezTo>
                    <a:pt x="7934" y="1615"/>
                    <a:pt x="8816" y="1615"/>
                    <a:pt x="8816" y="1615"/>
                  </a:cubicBezTo>
                  <a:cubicBezTo>
                    <a:pt x="8816" y="1615"/>
                    <a:pt x="7086" y="1"/>
                    <a:pt x="50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5"/>
            <p:cNvSpPr/>
            <p:nvPr/>
          </p:nvSpPr>
          <p:spPr>
            <a:xfrm>
              <a:off x="1738900" y="2771600"/>
              <a:ext cx="15225" cy="9150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608" y="1"/>
                  </a:moveTo>
                  <a:lnTo>
                    <a:pt x="608" y="1"/>
                  </a:lnTo>
                  <a:cubicBezTo>
                    <a:pt x="396" y="92"/>
                    <a:pt x="183" y="214"/>
                    <a:pt x="1" y="366"/>
                  </a:cubicBezTo>
                  <a:lnTo>
                    <a:pt x="426" y="335"/>
                  </a:lnTo>
                  <a:lnTo>
                    <a:pt x="487" y="305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5"/>
            <p:cNvSpPr/>
            <p:nvPr/>
          </p:nvSpPr>
          <p:spPr>
            <a:xfrm>
              <a:off x="1763975" y="2764000"/>
              <a:ext cx="10675" cy="9900"/>
            </a:xfrm>
            <a:custGeom>
              <a:avLst/>
              <a:gdLst/>
              <a:ahLst/>
              <a:cxnLst/>
              <a:rect l="l" t="t" r="r" b="b"/>
              <a:pathLst>
                <a:path w="427" h="396" extrusionOk="0">
                  <a:moveTo>
                    <a:pt x="426" y="1"/>
                  </a:moveTo>
                  <a:lnTo>
                    <a:pt x="61" y="122"/>
                  </a:lnTo>
                  <a:lnTo>
                    <a:pt x="1" y="396"/>
                  </a:lnTo>
                  <a:lnTo>
                    <a:pt x="305" y="244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5"/>
            <p:cNvSpPr/>
            <p:nvPr/>
          </p:nvSpPr>
          <p:spPr>
            <a:xfrm>
              <a:off x="1716875" y="3129525"/>
              <a:ext cx="145150" cy="171000"/>
            </a:xfrm>
            <a:custGeom>
              <a:avLst/>
              <a:gdLst/>
              <a:ahLst/>
              <a:cxnLst/>
              <a:rect l="l" t="t" r="r" b="b"/>
              <a:pathLst>
                <a:path w="5806" h="6840" extrusionOk="0">
                  <a:moveTo>
                    <a:pt x="5806" y="0"/>
                  </a:moveTo>
                  <a:cubicBezTo>
                    <a:pt x="5806" y="0"/>
                    <a:pt x="5167" y="243"/>
                    <a:pt x="4499" y="1672"/>
                  </a:cubicBezTo>
                  <a:cubicBezTo>
                    <a:pt x="4103" y="2645"/>
                    <a:pt x="3769" y="3648"/>
                    <a:pt x="3556" y="4681"/>
                  </a:cubicBezTo>
                  <a:cubicBezTo>
                    <a:pt x="3252" y="3921"/>
                    <a:pt x="2857" y="3252"/>
                    <a:pt x="2341" y="2645"/>
                  </a:cubicBezTo>
                  <a:cubicBezTo>
                    <a:pt x="1702" y="2097"/>
                    <a:pt x="1003" y="1641"/>
                    <a:pt x="243" y="1277"/>
                  </a:cubicBezTo>
                  <a:lnTo>
                    <a:pt x="243" y="1277"/>
                  </a:lnTo>
                  <a:cubicBezTo>
                    <a:pt x="426" y="2037"/>
                    <a:pt x="760" y="2797"/>
                    <a:pt x="1216" y="3465"/>
                  </a:cubicBezTo>
                  <a:cubicBezTo>
                    <a:pt x="1641" y="4012"/>
                    <a:pt x="2158" y="4529"/>
                    <a:pt x="2736" y="4985"/>
                  </a:cubicBezTo>
                  <a:cubicBezTo>
                    <a:pt x="2736" y="4985"/>
                    <a:pt x="1824" y="5046"/>
                    <a:pt x="547" y="5228"/>
                  </a:cubicBezTo>
                  <a:lnTo>
                    <a:pt x="456" y="5228"/>
                  </a:lnTo>
                  <a:cubicBezTo>
                    <a:pt x="486" y="5866"/>
                    <a:pt x="486" y="6262"/>
                    <a:pt x="486" y="6262"/>
                  </a:cubicBezTo>
                  <a:cubicBezTo>
                    <a:pt x="486" y="6262"/>
                    <a:pt x="304" y="6444"/>
                    <a:pt x="0" y="6778"/>
                  </a:cubicBezTo>
                  <a:cubicBezTo>
                    <a:pt x="243" y="6839"/>
                    <a:pt x="486" y="6839"/>
                    <a:pt x="730" y="6839"/>
                  </a:cubicBezTo>
                  <a:cubicBezTo>
                    <a:pt x="1641" y="6778"/>
                    <a:pt x="2523" y="6566"/>
                    <a:pt x="3374" y="6201"/>
                  </a:cubicBezTo>
                  <a:lnTo>
                    <a:pt x="1368" y="6049"/>
                  </a:lnTo>
                  <a:lnTo>
                    <a:pt x="3951" y="5958"/>
                  </a:lnTo>
                  <a:lnTo>
                    <a:pt x="4043" y="5927"/>
                  </a:lnTo>
                  <a:lnTo>
                    <a:pt x="4985" y="3374"/>
                  </a:lnTo>
                  <a:lnTo>
                    <a:pt x="4529" y="5684"/>
                  </a:lnTo>
                  <a:lnTo>
                    <a:pt x="4833" y="5563"/>
                  </a:lnTo>
                  <a:cubicBezTo>
                    <a:pt x="4833" y="5563"/>
                    <a:pt x="5806" y="4043"/>
                    <a:pt x="5806" y="2797"/>
                  </a:cubicBezTo>
                  <a:lnTo>
                    <a:pt x="58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5"/>
            <p:cNvSpPr/>
            <p:nvPr/>
          </p:nvSpPr>
          <p:spPr>
            <a:xfrm>
              <a:off x="1672800" y="3403825"/>
              <a:ext cx="96525" cy="104900"/>
            </a:xfrm>
            <a:custGeom>
              <a:avLst/>
              <a:gdLst/>
              <a:ahLst/>
              <a:cxnLst/>
              <a:rect l="l" t="t" r="r" b="b"/>
              <a:pathLst>
                <a:path w="3861" h="4196" extrusionOk="0">
                  <a:moveTo>
                    <a:pt x="3708" y="1"/>
                  </a:moveTo>
                  <a:lnTo>
                    <a:pt x="3708" y="1"/>
                  </a:lnTo>
                  <a:cubicBezTo>
                    <a:pt x="2645" y="609"/>
                    <a:pt x="1733" y="1460"/>
                    <a:pt x="1034" y="2493"/>
                  </a:cubicBezTo>
                  <a:cubicBezTo>
                    <a:pt x="0" y="4104"/>
                    <a:pt x="304" y="4196"/>
                    <a:pt x="304" y="4196"/>
                  </a:cubicBezTo>
                  <a:cubicBezTo>
                    <a:pt x="304" y="4196"/>
                    <a:pt x="2067" y="3132"/>
                    <a:pt x="2979" y="2007"/>
                  </a:cubicBezTo>
                  <a:cubicBezTo>
                    <a:pt x="3860" y="882"/>
                    <a:pt x="3708" y="1"/>
                    <a:pt x="37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5"/>
            <p:cNvSpPr/>
            <p:nvPr/>
          </p:nvSpPr>
          <p:spPr>
            <a:xfrm>
              <a:off x="2032975" y="4309625"/>
              <a:ext cx="18275" cy="16200"/>
            </a:xfrm>
            <a:custGeom>
              <a:avLst/>
              <a:gdLst/>
              <a:ahLst/>
              <a:cxnLst/>
              <a:rect l="l" t="t" r="r" b="b"/>
              <a:pathLst>
                <a:path w="731" h="648" extrusionOk="0">
                  <a:moveTo>
                    <a:pt x="305" y="0"/>
                  </a:moveTo>
                  <a:cubicBezTo>
                    <a:pt x="122" y="0"/>
                    <a:pt x="1" y="152"/>
                    <a:pt x="1" y="335"/>
                  </a:cubicBezTo>
                  <a:cubicBezTo>
                    <a:pt x="1" y="519"/>
                    <a:pt x="152" y="648"/>
                    <a:pt x="316" y="648"/>
                  </a:cubicBezTo>
                  <a:cubicBezTo>
                    <a:pt x="395" y="648"/>
                    <a:pt x="478" y="617"/>
                    <a:pt x="548" y="548"/>
                  </a:cubicBezTo>
                  <a:cubicBezTo>
                    <a:pt x="730" y="335"/>
                    <a:pt x="609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5"/>
            <p:cNvSpPr/>
            <p:nvPr/>
          </p:nvSpPr>
          <p:spPr>
            <a:xfrm>
              <a:off x="1560325" y="3901575"/>
              <a:ext cx="11425" cy="3800"/>
            </a:xfrm>
            <a:custGeom>
              <a:avLst/>
              <a:gdLst/>
              <a:ahLst/>
              <a:cxnLst/>
              <a:rect l="l" t="t" r="r" b="b"/>
              <a:pathLst>
                <a:path w="457" h="152" extrusionOk="0">
                  <a:moveTo>
                    <a:pt x="1" y="0"/>
                  </a:moveTo>
                  <a:lnTo>
                    <a:pt x="122" y="152"/>
                  </a:lnTo>
                  <a:lnTo>
                    <a:pt x="456" y="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5"/>
            <p:cNvSpPr/>
            <p:nvPr/>
          </p:nvSpPr>
          <p:spPr>
            <a:xfrm>
              <a:off x="1507900" y="3748075"/>
              <a:ext cx="124650" cy="149725"/>
            </a:xfrm>
            <a:custGeom>
              <a:avLst/>
              <a:gdLst/>
              <a:ahLst/>
              <a:cxnLst/>
              <a:rect l="l" t="t" r="r" b="b"/>
              <a:pathLst>
                <a:path w="4986" h="5989" extrusionOk="0">
                  <a:moveTo>
                    <a:pt x="4985" y="0"/>
                  </a:moveTo>
                  <a:cubicBezTo>
                    <a:pt x="4985" y="0"/>
                    <a:pt x="4316" y="243"/>
                    <a:pt x="3678" y="1672"/>
                  </a:cubicBezTo>
                  <a:cubicBezTo>
                    <a:pt x="3283" y="2645"/>
                    <a:pt x="2949" y="3648"/>
                    <a:pt x="2705" y="4681"/>
                  </a:cubicBezTo>
                  <a:cubicBezTo>
                    <a:pt x="2432" y="3921"/>
                    <a:pt x="2037" y="3252"/>
                    <a:pt x="1490" y="2645"/>
                  </a:cubicBezTo>
                  <a:cubicBezTo>
                    <a:pt x="1064" y="2249"/>
                    <a:pt x="547" y="1885"/>
                    <a:pt x="0" y="1581"/>
                  </a:cubicBezTo>
                  <a:lnTo>
                    <a:pt x="0" y="1581"/>
                  </a:lnTo>
                  <a:cubicBezTo>
                    <a:pt x="213" y="2401"/>
                    <a:pt x="456" y="3222"/>
                    <a:pt x="791" y="3982"/>
                  </a:cubicBezTo>
                  <a:cubicBezTo>
                    <a:pt x="1125" y="4347"/>
                    <a:pt x="1520" y="4681"/>
                    <a:pt x="1915" y="4985"/>
                  </a:cubicBezTo>
                  <a:lnTo>
                    <a:pt x="1338" y="5046"/>
                  </a:lnTo>
                  <a:cubicBezTo>
                    <a:pt x="1520" y="5380"/>
                    <a:pt x="1733" y="5684"/>
                    <a:pt x="1976" y="5988"/>
                  </a:cubicBezTo>
                  <a:lnTo>
                    <a:pt x="3131" y="5958"/>
                  </a:lnTo>
                  <a:lnTo>
                    <a:pt x="3222" y="5897"/>
                  </a:lnTo>
                  <a:lnTo>
                    <a:pt x="4164" y="3344"/>
                  </a:lnTo>
                  <a:lnTo>
                    <a:pt x="3708" y="5684"/>
                  </a:lnTo>
                  <a:lnTo>
                    <a:pt x="4012" y="5532"/>
                  </a:lnTo>
                  <a:cubicBezTo>
                    <a:pt x="4012" y="5532"/>
                    <a:pt x="4985" y="4012"/>
                    <a:pt x="4985" y="2797"/>
                  </a:cubicBezTo>
                  <a:lnTo>
                    <a:pt x="49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5"/>
            <p:cNvSpPr/>
            <p:nvPr/>
          </p:nvSpPr>
          <p:spPr>
            <a:xfrm>
              <a:off x="1833875" y="3804300"/>
              <a:ext cx="193800" cy="171100"/>
            </a:xfrm>
            <a:custGeom>
              <a:avLst/>
              <a:gdLst/>
              <a:ahLst/>
              <a:cxnLst/>
              <a:rect l="l" t="t" r="r" b="b"/>
              <a:pathLst>
                <a:path w="7752" h="6844" extrusionOk="0">
                  <a:moveTo>
                    <a:pt x="7752" y="0"/>
                  </a:moveTo>
                  <a:cubicBezTo>
                    <a:pt x="7752" y="0"/>
                    <a:pt x="7114" y="244"/>
                    <a:pt x="6475" y="1703"/>
                  </a:cubicBezTo>
                  <a:cubicBezTo>
                    <a:pt x="6050" y="2675"/>
                    <a:pt x="5715" y="3648"/>
                    <a:pt x="5503" y="4681"/>
                  </a:cubicBezTo>
                  <a:cubicBezTo>
                    <a:pt x="5199" y="3952"/>
                    <a:pt x="4804" y="3253"/>
                    <a:pt x="4287" y="2675"/>
                  </a:cubicBezTo>
                  <a:cubicBezTo>
                    <a:pt x="3648" y="2128"/>
                    <a:pt x="2949" y="1642"/>
                    <a:pt x="2189" y="1307"/>
                  </a:cubicBezTo>
                  <a:lnTo>
                    <a:pt x="2189" y="1307"/>
                  </a:lnTo>
                  <a:cubicBezTo>
                    <a:pt x="2372" y="2067"/>
                    <a:pt x="2706" y="2797"/>
                    <a:pt x="3162" y="3465"/>
                  </a:cubicBezTo>
                  <a:cubicBezTo>
                    <a:pt x="3588" y="4043"/>
                    <a:pt x="4104" y="4560"/>
                    <a:pt x="4682" y="4985"/>
                  </a:cubicBezTo>
                  <a:cubicBezTo>
                    <a:pt x="4682" y="4985"/>
                    <a:pt x="3770" y="5076"/>
                    <a:pt x="2493" y="5228"/>
                  </a:cubicBezTo>
                  <a:cubicBezTo>
                    <a:pt x="1186" y="5411"/>
                    <a:pt x="1" y="6444"/>
                    <a:pt x="1" y="6444"/>
                  </a:cubicBezTo>
                  <a:cubicBezTo>
                    <a:pt x="780" y="6695"/>
                    <a:pt x="1585" y="6843"/>
                    <a:pt x="2415" y="6843"/>
                  </a:cubicBezTo>
                  <a:cubicBezTo>
                    <a:pt x="2491" y="6843"/>
                    <a:pt x="2568" y="6842"/>
                    <a:pt x="2645" y="6839"/>
                  </a:cubicBezTo>
                  <a:cubicBezTo>
                    <a:pt x="3557" y="6779"/>
                    <a:pt x="4469" y="6566"/>
                    <a:pt x="5320" y="6201"/>
                  </a:cubicBezTo>
                  <a:lnTo>
                    <a:pt x="3314" y="6049"/>
                  </a:lnTo>
                  <a:lnTo>
                    <a:pt x="5898" y="5958"/>
                  </a:lnTo>
                  <a:lnTo>
                    <a:pt x="5989" y="5928"/>
                  </a:lnTo>
                  <a:lnTo>
                    <a:pt x="6931" y="3374"/>
                  </a:lnTo>
                  <a:lnTo>
                    <a:pt x="6506" y="5715"/>
                  </a:lnTo>
                  <a:lnTo>
                    <a:pt x="6506" y="5715"/>
                  </a:lnTo>
                  <a:lnTo>
                    <a:pt x="6779" y="5563"/>
                  </a:lnTo>
                  <a:cubicBezTo>
                    <a:pt x="6779" y="5563"/>
                    <a:pt x="7752" y="4043"/>
                    <a:pt x="7752" y="2827"/>
                  </a:cubicBezTo>
                  <a:lnTo>
                    <a:pt x="77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5"/>
            <p:cNvSpPr/>
            <p:nvPr/>
          </p:nvSpPr>
          <p:spPr>
            <a:xfrm>
              <a:off x="1813375" y="3777500"/>
              <a:ext cx="19025" cy="16175"/>
            </a:xfrm>
            <a:custGeom>
              <a:avLst/>
              <a:gdLst/>
              <a:ahLst/>
              <a:cxnLst/>
              <a:rect l="l" t="t" r="r" b="b"/>
              <a:pathLst>
                <a:path w="761" h="647" extrusionOk="0">
                  <a:moveTo>
                    <a:pt x="418" y="1"/>
                  </a:moveTo>
                  <a:cubicBezTo>
                    <a:pt x="335" y="1"/>
                    <a:pt x="251" y="31"/>
                    <a:pt x="183" y="100"/>
                  </a:cubicBezTo>
                  <a:cubicBezTo>
                    <a:pt x="0" y="313"/>
                    <a:pt x="122" y="647"/>
                    <a:pt x="426" y="647"/>
                  </a:cubicBezTo>
                  <a:cubicBezTo>
                    <a:pt x="608" y="647"/>
                    <a:pt x="760" y="495"/>
                    <a:pt x="760" y="343"/>
                  </a:cubicBezTo>
                  <a:cubicBezTo>
                    <a:pt x="760" y="137"/>
                    <a:pt x="592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5"/>
            <p:cNvSpPr/>
            <p:nvPr/>
          </p:nvSpPr>
          <p:spPr>
            <a:xfrm>
              <a:off x="1870350" y="3681950"/>
              <a:ext cx="31200" cy="49425"/>
            </a:xfrm>
            <a:custGeom>
              <a:avLst/>
              <a:gdLst/>
              <a:ahLst/>
              <a:cxnLst/>
              <a:rect l="l" t="t" r="r" b="b"/>
              <a:pathLst>
                <a:path w="1248" h="1977" extrusionOk="0">
                  <a:moveTo>
                    <a:pt x="123" y="1"/>
                  </a:moveTo>
                  <a:lnTo>
                    <a:pt x="123" y="1"/>
                  </a:lnTo>
                  <a:cubicBezTo>
                    <a:pt x="1" y="426"/>
                    <a:pt x="92" y="882"/>
                    <a:pt x="335" y="1217"/>
                  </a:cubicBezTo>
                  <a:cubicBezTo>
                    <a:pt x="518" y="1490"/>
                    <a:pt x="730" y="1733"/>
                    <a:pt x="943" y="1976"/>
                  </a:cubicBezTo>
                  <a:cubicBezTo>
                    <a:pt x="943" y="1976"/>
                    <a:pt x="1247" y="426"/>
                    <a:pt x="1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5"/>
            <p:cNvSpPr/>
            <p:nvPr/>
          </p:nvSpPr>
          <p:spPr>
            <a:xfrm>
              <a:off x="1732825" y="3838575"/>
              <a:ext cx="131475" cy="28050"/>
            </a:xfrm>
            <a:custGeom>
              <a:avLst/>
              <a:gdLst/>
              <a:ahLst/>
              <a:cxnLst/>
              <a:rect l="l" t="t" r="r" b="b"/>
              <a:pathLst>
                <a:path w="5259" h="1122" extrusionOk="0">
                  <a:moveTo>
                    <a:pt x="1449" y="1"/>
                  </a:moveTo>
                  <a:cubicBezTo>
                    <a:pt x="932" y="1"/>
                    <a:pt x="433" y="85"/>
                    <a:pt x="0" y="301"/>
                  </a:cubicBezTo>
                  <a:cubicBezTo>
                    <a:pt x="912" y="848"/>
                    <a:pt x="1946" y="1122"/>
                    <a:pt x="3010" y="1122"/>
                  </a:cubicBezTo>
                  <a:cubicBezTo>
                    <a:pt x="3739" y="1122"/>
                    <a:pt x="4499" y="1091"/>
                    <a:pt x="5259" y="1031"/>
                  </a:cubicBezTo>
                  <a:cubicBezTo>
                    <a:pt x="5259" y="1031"/>
                    <a:pt x="3255" y="1"/>
                    <a:pt x="14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5"/>
            <p:cNvSpPr/>
            <p:nvPr/>
          </p:nvSpPr>
          <p:spPr>
            <a:xfrm>
              <a:off x="1882525" y="3671150"/>
              <a:ext cx="70700" cy="14950"/>
            </a:xfrm>
            <a:custGeom>
              <a:avLst/>
              <a:gdLst/>
              <a:ahLst/>
              <a:cxnLst/>
              <a:rect l="l" t="t" r="r" b="b"/>
              <a:pathLst>
                <a:path w="2828" h="598" extrusionOk="0">
                  <a:moveTo>
                    <a:pt x="781" y="1"/>
                  </a:moveTo>
                  <a:cubicBezTo>
                    <a:pt x="504" y="1"/>
                    <a:pt x="235" y="45"/>
                    <a:pt x="0" y="159"/>
                  </a:cubicBezTo>
                  <a:cubicBezTo>
                    <a:pt x="487" y="433"/>
                    <a:pt x="1064" y="585"/>
                    <a:pt x="1611" y="585"/>
                  </a:cubicBezTo>
                  <a:cubicBezTo>
                    <a:pt x="1736" y="594"/>
                    <a:pt x="1858" y="597"/>
                    <a:pt x="1978" y="597"/>
                  </a:cubicBezTo>
                  <a:cubicBezTo>
                    <a:pt x="2268" y="597"/>
                    <a:pt x="2548" y="576"/>
                    <a:pt x="2827" y="554"/>
                  </a:cubicBezTo>
                  <a:cubicBezTo>
                    <a:pt x="2827" y="554"/>
                    <a:pt x="1757" y="1"/>
                    <a:pt x="7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5"/>
            <p:cNvSpPr/>
            <p:nvPr/>
          </p:nvSpPr>
          <p:spPr>
            <a:xfrm>
              <a:off x="1791325" y="3793650"/>
              <a:ext cx="19025" cy="16225"/>
            </a:xfrm>
            <a:custGeom>
              <a:avLst/>
              <a:gdLst/>
              <a:ahLst/>
              <a:cxnLst/>
              <a:rect l="l" t="t" r="r" b="b"/>
              <a:pathLst>
                <a:path w="761" h="649" extrusionOk="0">
                  <a:moveTo>
                    <a:pt x="335" y="1"/>
                  </a:moveTo>
                  <a:cubicBezTo>
                    <a:pt x="153" y="1"/>
                    <a:pt x="1" y="153"/>
                    <a:pt x="1" y="335"/>
                  </a:cubicBezTo>
                  <a:cubicBezTo>
                    <a:pt x="1" y="519"/>
                    <a:pt x="166" y="648"/>
                    <a:pt x="339" y="648"/>
                  </a:cubicBezTo>
                  <a:cubicBezTo>
                    <a:pt x="423" y="648"/>
                    <a:pt x="509" y="618"/>
                    <a:pt x="578" y="548"/>
                  </a:cubicBezTo>
                  <a:cubicBezTo>
                    <a:pt x="761" y="335"/>
                    <a:pt x="609" y="1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5"/>
            <p:cNvSpPr/>
            <p:nvPr/>
          </p:nvSpPr>
          <p:spPr>
            <a:xfrm>
              <a:off x="1811850" y="3824050"/>
              <a:ext cx="19025" cy="16175"/>
            </a:xfrm>
            <a:custGeom>
              <a:avLst/>
              <a:gdLst/>
              <a:ahLst/>
              <a:cxnLst/>
              <a:rect l="l" t="t" r="r" b="b"/>
              <a:pathLst>
                <a:path w="761" h="647" extrusionOk="0">
                  <a:moveTo>
                    <a:pt x="335" y="1"/>
                  </a:moveTo>
                  <a:cubicBezTo>
                    <a:pt x="152" y="1"/>
                    <a:pt x="1" y="153"/>
                    <a:pt x="1" y="305"/>
                  </a:cubicBezTo>
                  <a:cubicBezTo>
                    <a:pt x="1" y="511"/>
                    <a:pt x="154" y="647"/>
                    <a:pt x="320" y="647"/>
                  </a:cubicBezTo>
                  <a:cubicBezTo>
                    <a:pt x="398" y="647"/>
                    <a:pt x="479" y="616"/>
                    <a:pt x="548" y="548"/>
                  </a:cubicBezTo>
                  <a:cubicBezTo>
                    <a:pt x="760" y="335"/>
                    <a:pt x="608" y="1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5"/>
            <p:cNvSpPr/>
            <p:nvPr/>
          </p:nvSpPr>
          <p:spPr>
            <a:xfrm>
              <a:off x="1833375" y="3802025"/>
              <a:ext cx="22575" cy="18775"/>
            </a:xfrm>
            <a:custGeom>
              <a:avLst/>
              <a:gdLst/>
              <a:ahLst/>
              <a:cxnLst/>
              <a:rect l="l" t="t" r="r" b="b"/>
              <a:pathLst>
                <a:path w="903" h="751" extrusionOk="0">
                  <a:moveTo>
                    <a:pt x="416" y="0"/>
                  </a:moveTo>
                  <a:cubicBezTo>
                    <a:pt x="203" y="0"/>
                    <a:pt x="21" y="152"/>
                    <a:pt x="21" y="365"/>
                  </a:cubicBezTo>
                  <a:cubicBezTo>
                    <a:pt x="0" y="593"/>
                    <a:pt x="191" y="750"/>
                    <a:pt x="392" y="750"/>
                  </a:cubicBezTo>
                  <a:cubicBezTo>
                    <a:pt x="486" y="750"/>
                    <a:pt x="582" y="716"/>
                    <a:pt x="659" y="639"/>
                  </a:cubicBezTo>
                  <a:cubicBezTo>
                    <a:pt x="902" y="395"/>
                    <a:pt x="750" y="0"/>
                    <a:pt x="4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5"/>
            <p:cNvSpPr/>
            <p:nvPr/>
          </p:nvSpPr>
          <p:spPr>
            <a:xfrm>
              <a:off x="1620350" y="3567975"/>
              <a:ext cx="31200" cy="69175"/>
            </a:xfrm>
            <a:custGeom>
              <a:avLst/>
              <a:gdLst/>
              <a:ahLst/>
              <a:cxnLst/>
              <a:rect l="l" t="t" r="r" b="b"/>
              <a:pathLst>
                <a:path w="1248" h="2767" extrusionOk="0">
                  <a:moveTo>
                    <a:pt x="122" y="0"/>
                  </a:moveTo>
                  <a:cubicBezTo>
                    <a:pt x="1" y="578"/>
                    <a:pt x="62" y="1186"/>
                    <a:pt x="335" y="1703"/>
                  </a:cubicBezTo>
                  <a:cubicBezTo>
                    <a:pt x="518" y="2067"/>
                    <a:pt x="700" y="2432"/>
                    <a:pt x="943" y="2766"/>
                  </a:cubicBezTo>
                  <a:cubicBezTo>
                    <a:pt x="943" y="2766"/>
                    <a:pt x="1247" y="608"/>
                    <a:pt x="1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5"/>
            <p:cNvSpPr/>
            <p:nvPr/>
          </p:nvSpPr>
          <p:spPr>
            <a:xfrm>
              <a:off x="1631750" y="3552775"/>
              <a:ext cx="70700" cy="20850"/>
            </a:xfrm>
            <a:custGeom>
              <a:avLst/>
              <a:gdLst/>
              <a:ahLst/>
              <a:cxnLst/>
              <a:rect l="l" t="t" r="r" b="b"/>
              <a:pathLst>
                <a:path w="2828" h="834" extrusionOk="0">
                  <a:moveTo>
                    <a:pt x="775" y="0"/>
                  </a:moveTo>
                  <a:cubicBezTo>
                    <a:pt x="500" y="0"/>
                    <a:pt x="234" y="60"/>
                    <a:pt x="1" y="213"/>
                  </a:cubicBezTo>
                  <a:cubicBezTo>
                    <a:pt x="457" y="608"/>
                    <a:pt x="1034" y="821"/>
                    <a:pt x="1612" y="821"/>
                  </a:cubicBezTo>
                  <a:cubicBezTo>
                    <a:pt x="1726" y="829"/>
                    <a:pt x="1838" y="833"/>
                    <a:pt x="1948" y="833"/>
                  </a:cubicBezTo>
                  <a:cubicBezTo>
                    <a:pt x="2249" y="833"/>
                    <a:pt x="2538" y="805"/>
                    <a:pt x="2828" y="760"/>
                  </a:cubicBezTo>
                  <a:cubicBezTo>
                    <a:pt x="2828" y="760"/>
                    <a:pt x="1752" y="0"/>
                    <a:pt x="7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5"/>
            <p:cNvSpPr/>
            <p:nvPr/>
          </p:nvSpPr>
          <p:spPr>
            <a:xfrm>
              <a:off x="1548925" y="3407625"/>
              <a:ext cx="290075" cy="232850"/>
            </a:xfrm>
            <a:custGeom>
              <a:avLst/>
              <a:gdLst/>
              <a:ahLst/>
              <a:cxnLst/>
              <a:rect l="l" t="t" r="r" b="b"/>
              <a:pathLst>
                <a:path w="11603" h="9314" extrusionOk="0">
                  <a:moveTo>
                    <a:pt x="11399" y="1"/>
                  </a:moveTo>
                  <a:lnTo>
                    <a:pt x="11399" y="1"/>
                  </a:lnTo>
                  <a:cubicBezTo>
                    <a:pt x="10518" y="305"/>
                    <a:pt x="9758" y="882"/>
                    <a:pt x="9210" y="1612"/>
                  </a:cubicBezTo>
                  <a:cubicBezTo>
                    <a:pt x="8937" y="2007"/>
                    <a:pt x="8663" y="2402"/>
                    <a:pt x="8420" y="2828"/>
                  </a:cubicBezTo>
                  <a:cubicBezTo>
                    <a:pt x="2432" y="4743"/>
                    <a:pt x="92" y="8998"/>
                    <a:pt x="61" y="9059"/>
                  </a:cubicBezTo>
                  <a:cubicBezTo>
                    <a:pt x="1" y="9120"/>
                    <a:pt x="31" y="9241"/>
                    <a:pt x="122" y="9302"/>
                  </a:cubicBezTo>
                  <a:cubicBezTo>
                    <a:pt x="145" y="9310"/>
                    <a:pt x="170" y="9313"/>
                    <a:pt x="194" y="9313"/>
                  </a:cubicBezTo>
                  <a:cubicBezTo>
                    <a:pt x="268" y="9313"/>
                    <a:pt x="343" y="9279"/>
                    <a:pt x="365" y="9211"/>
                  </a:cubicBezTo>
                  <a:cubicBezTo>
                    <a:pt x="396" y="9180"/>
                    <a:pt x="1885" y="6445"/>
                    <a:pt x="5593" y="4439"/>
                  </a:cubicBezTo>
                  <a:cubicBezTo>
                    <a:pt x="5897" y="4712"/>
                    <a:pt x="7022" y="5594"/>
                    <a:pt x="8238" y="5654"/>
                  </a:cubicBezTo>
                  <a:cubicBezTo>
                    <a:pt x="9697" y="5746"/>
                    <a:pt x="10578" y="5746"/>
                    <a:pt x="10578" y="5746"/>
                  </a:cubicBezTo>
                  <a:cubicBezTo>
                    <a:pt x="10578" y="5746"/>
                    <a:pt x="8842" y="4104"/>
                    <a:pt x="6821" y="4104"/>
                  </a:cubicBezTo>
                  <a:cubicBezTo>
                    <a:pt x="6557" y="4104"/>
                    <a:pt x="6289" y="4132"/>
                    <a:pt x="6019" y="4195"/>
                  </a:cubicBezTo>
                  <a:cubicBezTo>
                    <a:pt x="6718" y="3861"/>
                    <a:pt x="7417" y="3557"/>
                    <a:pt x="8147" y="3314"/>
                  </a:cubicBezTo>
                  <a:cubicBezTo>
                    <a:pt x="8147" y="3314"/>
                    <a:pt x="8238" y="3284"/>
                    <a:pt x="8390" y="3223"/>
                  </a:cubicBezTo>
                  <a:cubicBezTo>
                    <a:pt x="9362" y="2888"/>
                    <a:pt x="10366" y="2676"/>
                    <a:pt x="11369" y="2524"/>
                  </a:cubicBezTo>
                  <a:cubicBezTo>
                    <a:pt x="11602" y="2495"/>
                    <a:pt x="11555" y="2157"/>
                    <a:pt x="11336" y="2157"/>
                  </a:cubicBezTo>
                  <a:cubicBezTo>
                    <a:pt x="11327" y="2157"/>
                    <a:pt x="11318" y="2158"/>
                    <a:pt x="11308" y="2159"/>
                  </a:cubicBezTo>
                  <a:cubicBezTo>
                    <a:pt x="10791" y="2250"/>
                    <a:pt x="10274" y="2341"/>
                    <a:pt x="9788" y="2463"/>
                  </a:cubicBezTo>
                  <a:cubicBezTo>
                    <a:pt x="9910" y="2372"/>
                    <a:pt x="10001" y="2281"/>
                    <a:pt x="10092" y="2189"/>
                  </a:cubicBezTo>
                  <a:cubicBezTo>
                    <a:pt x="10639" y="1521"/>
                    <a:pt x="11095" y="791"/>
                    <a:pt x="11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5"/>
            <p:cNvSpPr/>
            <p:nvPr/>
          </p:nvSpPr>
          <p:spPr>
            <a:xfrm>
              <a:off x="1722950" y="3559625"/>
              <a:ext cx="193800" cy="123050"/>
            </a:xfrm>
            <a:custGeom>
              <a:avLst/>
              <a:gdLst/>
              <a:ahLst/>
              <a:cxnLst/>
              <a:rect l="l" t="t" r="r" b="b"/>
              <a:pathLst>
                <a:path w="7752" h="4922" extrusionOk="0">
                  <a:moveTo>
                    <a:pt x="5319" y="4438"/>
                  </a:moveTo>
                  <a:cubicBezTo>
                    <a:pt x="5295" y="4446"/>
                    <a:pt x="5270" y="4454"/>
                    <a:pt x="5246" y="4462"/>
                  </a:cubicBezTo>
                  <a:lnTo>
                    <a:pt x="5246" y="4462"/>
                  </a:lnTo>
                  <a:lnTo>
                    <a:pt x="5350" y="4468"/>
                  </a:lnTo>
                  <a:lnTo>
                    <a:pt x="5350" y="4468"/>
                  </a:lnTo>
                  <a:lnTo>
                    <a:pt x="5319" y="4438"/>
                  </a:lnTo>
                  <a:close/>
                  <a:moveTo>
                    <a:pt x="7751" y="0"/>
                  </a:moveTo>
                  <a:cubicBezTo>
                    <a:pt x="7751" y="0"/>
                    <a:pt x="7113" y="182"/>
                    <a:pt x="6474" y="1216"/>
                  </a:cubicBezTo>
                  <a:cubicBezTo>
                    <a:pt x="6079" y="1885"/>
                    <a:pt x="5745" y="2584"/>
                    <a:pt x="5502" y="3344"/>
                  </a:cubicBezTo>
                  <a:cubicBezTo>
                    <a:pt x="5198" y="2796"/>
                    <a:pt x="4803" y="2280"/>
                    <a:pt x="4286" y="1885"/>
                  </a:cubicBezTo>
                  <a:cubicBezTo>
                    <a:pt x="3648" y="1489"/>
                    <a:pt x="2918" y="1155"/>
                    <a:pt x="2189" y="912"/>
                  </a:cubicBezTo>
                  <a:lnTo>
                    <a:pt x="2189" y="912"/>
                  </a:lnTo>
                  <a:cubicBezTo>
                    <a:pt x="2401" y="1489"/>
                    <a:pt x="2736" y="2037"/>
                    <a:pt x="3161" y="2492"/>
                  </a:cubicBezTo>
                  <a:cubicBezTo>
                    <a:pt x="3617" y="2918"/>
                    <a:pt x="4134" y="3283"/>
                    <a:pt x="4681" y="3587"/>
                  </a:cubicBezTo>
                  <a:cubicBezTo>
                    <a:pt x="4681" y="3587"/>
                    <a:pt x="3800" y="3647"/>
                    <a:pt x="2493" y="3739"/>
                  </a:cubicBezTo>
                  <a:cubicBezTo>
                    <a:pt x="1611" y="3860"/>
                    <a:pt x="760" y="4164"/>
                    <a:pt x="0" y="4620"/>
                  </a:cubicBezTo>
                  <a:cubicBezTo>
                    <a:pt x="778" y="4821"/>
                    <a:pt x="1568" y="4922"/>
                    <a:pt x="2356" y="4922"/>
                  </a:cubicBezTo>
                  <a:cubicBezTo>
                    <a:pt x="3329" y="4922"/>
                    <a:pt x="4301" y="4769"/>
                    <a:pt x="5246" y="4462"/>
                  </a:cubicBezTo>
                  <a:lnTo>
                    <a:pt x="5246" y="4462"/>
                  </a:lnTo>
                  <a:lnTo>
                    <a:pt x="3313" y="4347"/>
                  </a:lnTo>
                  <a:lnTo>
                    <a:pt x="5927" y="4286"/>
                  </a:lnTo>
                  <a:lnTo>
                    <a:pt x="5988" y="4255"/>
                  </a:lnTo>
                  <a:lnTo>
                    <a:pt x="6961" y="2432"/>
                  </a:lnTo>
                  <a:lnTo>
                    <a:pt x="6505" y="4103"/>
                  </a:lnTo>
                  <a:lnTo>
                    <a:pt x="6809" y="4012"/>
                  </a:lnTo>
                  <a:cubicBezTo>
                    <a:pt x="6809" y="4012"/>
                    <a:pt x="7751" y="2888"/>
                    <a:pt x="7751" y="2037"/>
                  </a:cubicBezTo>
                  <a:lnTo>
                    <a:pt x="7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5"/>
            <p:cNvSpPr/>
            <p:nvPr/>
          </p:nvSpPr>
          <p:spPr>
            <a:xfrm>
              <a:off x="1638600" y="3753375"/>
              <a:ext cx="96525" cy="104900"/>
            </a:xfrm>
            <a:custGeom>
              <a:avLst/>
              <a:gdLst/>
              <a:ahLst/>
              <a:cxnLst/>
              <a:rect l="l" t="t" r="r" b="b"/>
              <a:pathLst>
                <a:path w="3861" h="4196" extrusionOk="0">
                  <a:moveTo>
                    <a:pt x="3709" y="1"/>
                  </a:moveTo>
                  <a:lnTo>
                    <a:pt x="3709" y="1"/>
                  </a:lnTo>
                  <a:cubicBezTo>
                    <a:pt x="2645" y="639"/>
                    <a:pt x="1733" y="1490"/>
                    <a:pt x="1034" y="2493"/>
                  </a:cubicBezTo>
                  <a:cubicBezTo>
                    <a:pt x="0" y="4104"/>
                    <a:pt x="304" y="4195"/>
                    <a:pt x="304" y="4195"/>
                  </a:cubicBezTo>
                  <a:cubicBezTo>
                    <a:pt x="304" y="4195"/>
                    <a:pt x="2098" y="3132"/>
                    <a:pt x="2979" y="2007"/>
                  </a:cubicBezTo>
                  <a:cubicBezTo>
                    <a:pt x="3861" y="882"/>
                    <a:pt x="3709" y="1"/>
                    <a:pt x="37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5"/>
            <p:cNvSpPr/>
            <p:nvPr/>
          </p:nvSpPr>
          <p:spPr>
            <a:xfrm>
              <a:off x="1799700" y="3566450"/>
              <a:ext cx="288775" cy="167200"/>
            </a:xfrm>
            <a:custGeom>
              <a:avLst/>
              <a:gdLst/>
              <a:ahLst/>
              <a:cxnLst/>
              <a:rect l="l" t="t" r="r" b="b"/>
              <a:pathLst>
                <a:path w="11551" h="6688" extrusionOk="0">
                  <a:moveTo>
                    <a:pt x="11399" y="1"/>
                  </a:moveTo>
                  <a:lnTo>
                    <a:pt x="11399" y="1"/>
                  </a:lnTo>
                  <a:cubicBezTo>
                    <a:pt x="10578" y="213"/>
                    <a:pt x="9848" y="608"/>
                    <a:pt x="9210" y="1156"/>
                  </a:cubicBezTo>
                  <a:cubicBezTo>
                    <a:pt x="8937" y="1429"/>
                    <a:pt x="8663" y="1733"/>
                    <a:pt x="8420" y="2037"/>
                  </a:cubicBezTo>
                  <a:cubicBezTo>
                    <a:pt x="2432" y="3405"/>
                    <a:pt x="91" y="6444"/>
                    <a:pt x="61" y="6475"/>
                  </a:cubicBezTo>
                  <a:cubicBezTo>
                    <a:pt x="0" y="6505"/>
                    <a:pt x="31" y="6657"/>
                    <a:pt x="122" y="6688"/>
                  </a:cubicBezTo>
                  <a:lnTo>
                    <a:pt x="213" y="6688"/>
                  </a:lnTo>
                  <a:cubicBezTo>
                    <a:pt x="274" y="6688"/>
                    <a:pt x="335" y="6657"/>
                    <a:pt x="365" y="6596"/>
                  </a:cubicBezTo>
                  <a:cubicBezTo>
                    <a:pt x="395" y="6566"/>
                    <a:pt x="1885" y="4621"/>
                    <a:pt x="5593" y="3192"/>
                  </a:cubicBezTo>
                  <a:cubicBezTo>
                    <a:pt x="6383" y="3678"/>
                    <a:pt x="7295" y="3982"/>
                    <a:pt x="8237" y="4074"/>
                  </a:cubicBezTo>
                  <a:cubicBezTo>
                    <a:pt x="9696" y="4134"/>
                    <a:pt x="10578" y="4134"/>
                    <a:pt x="10578" y="4134"/>
                  </a:cubicBezTo>
                  <a:cubicBezTo>
                    <a:pt x="10578" y="4134"/>
                    <a:pt x="8817" y="2952"/>
                    <a:pt x="6799" y="2952"/>
                  </a:cubicBezTo>
                  <a:cubicBezTo>
                    <a:pt x="6552" y="2952"/>
                    <a:pt x="6301" y="2970"/>
                    <a:pt x="6049" y="3010"/>
                  </a:cubicBezTo>
                  <a:cubicBezTo>
                    <a:pt x="6748" y="2767"/>
                    <a:pt x="7447" y="2554"/>
                    <a:pt x="8177" y="2371"/>
                  </a:cubicBezTo>
                  <a:lnTo>
                    <a:pt x="8420" y="2311"/>
                  </a:lnTo>
                  <a:cubicBezTo>
                    <a:pt x="9392" y="2067"/>
                    <a:pt x="10396" y="1916"/>
                    <a:pt x="11368" y="1824"/>
                  </a:cubicBezTo>
                  <a:cubicBezTo>
                    <a:pt x="11490" y="1824"/>
                    <a:pt x="11551" y="1733"/>
                    <a:pt x="11520" y="1672"/>
                  </a:cubicBezTo>
                  <a:cubicBezTo>
                    <a:pt x="11520" y="1581"/>
                    <a:pt x="11429" y="1551"/>
                    <a:pt x="11338" y="1551"/>
                  </a:cubicBezTo>
                  <a:cubicBezTo>
                    <a:pt x="10791" y="1612"/>
                    <a:pt x="10274" y="1672"/>
                    <a:pt x="9788" y="1764"/>
                  </a:cubicBezTo>
                  <a:cubicBezTo>
                    <a:pt x="9909" y="1703"/>
                    <a:pt x="10000" y="1642"/>
                    <a:pt x="10092" y="1581"/>
                  </a:cubicBezTo>
                  <a:cubicBezTo>
                    <a:pt x="10639" y="1125"/>
                    <a:pt x="11064" y="608"/>
                    <a:pt x="11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5"/>
            <p:cNvSpPr/>
            <p:nvPr/>
          </p:nvSpPr>
          <p:spPr>
            <a:xfrm>
              <a:off x="2184200" y="3850650"/>
              <a:ext cx="19025" cy="16200"/>
            </a:xfrm>
            <a:custGeom>
              <a:avLst/>
              <a:gdLst/>
              <a:ahLst/>
              <a:cxnLst/>
              <a:rect l="l" t="t" r="r" b="b"/>
              <a:pathLst>
                <a:path w="761" h="648" extrusionOk="0">
                  <a:moveTo>
                    <a:pt x="426" y="1"/>
                  </a:moveTo>
                  <a:cubicBezTo>
                    <a:pt x="152" y="1"/>
                    <a:pt x="0" y="335"/>
                    <a:pt x="183" y="548"/>
                  </a:cubicBezTo>
                  <a:cubicBezTo>
                    <a:pt x="252" y="617"/>
                    <a:pt x="338" y="648"/>
                    <a:pt x="422" y="648"/>
                  </a:cubicBezTo>
                  <a:cubicBezTo>
                    <a:pt x="595" y="648"/>
                    <a:pt x="760" y="519"/>
                    <a:pt x="760" y="335"/>
                  </a:cubicBezTo>
                  <a:cubicBezTo>
                    <a:pt x="760" y="153"/>
                    <a:pt x="608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5"/>
            <p:cNvSpPr/>
            <p:nvPr/>
          </p:nvSpPr>
          <p:spPr>
            <a:xfrm>
              <a:off x="1915950" y="4269350"/>
              <a:ext cx="60050" cy="85125"/>
            </a:xfrm>
            <a:custGeom>
              <a:avLst/>
              <a:gdLst/>
              <a:ahLst/>
              <a:cxnLst/>
              <a:rect l="l" t="t" r="r" b="b"/>
              <a:pathLst>
                <a:path w="2402" h="3405" extrusionOk="0">
                  <a:moveTo>
                    <a:pt x="2250" y="0"/>
                  </a:moveTo>
                  <a:cubicBezTo>
                    <a:pt x="1429" y="487"/>
                    <a:pt x="700" y="1095"/>
                    <a:pt x="92" y="1824"/>
                  </a:cubicBezTo>
                  <a:lnTo>
                    <a:pt x="1" y="3405"/>
                  </a:lnTo>
                  <a:cubicBezTo>
                    <a:pt x="578" y="3010"/>
                    <a:pt x="1065" y="2523"/>
                    <a:pt x="1521" y="2007"/>
                  </a:cubicBezTo>
                  <a:cubicBezTo>
                    <a:pt x="2402" y="882"/>
                    <a:pt x="2250" y="1"/>
                    <a:pt x="2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5"/>
            <p:cNvSpPr/>
            <p:nvPr/>
          </p:nvSpPr>
          <p:spPr>
            <a:xfrm>
              <a:off x="2074250" y="4316700"/>
              <a:ext cx="22575" cy="18775"/>
            </a:xfrm>
            <a:custGeom>
              <a:avLst/>
              <a:gdLst/>
              <a:ahLst/>
              <a:cxnLst/>
              <a:rect l="l" t="t" r="r" b="b"/>
              <a:pathLst>
                <a:path w="903" h="751" extrusionOk="0">
                  <a:moveTo>
                    <a:pt x="393" y="1"/>
                  </a:moveTo>
                  <a:cubicBezTo>
                    <a:pt x="192" y="1"/>
                    <a:pt x="1" y="158"/>
                    <a:pt x="21" y="386"/>
                  </a:cubicBezTo>
                  <a:cubicBezTo>
                    <a:pt x="21" y="599"/>
                    <a:pt x="204" y="751"/>
                    <a:pt x="386" y="751"/>
                  </a:cubicBezTo>
                  <a:cubicBezTo>
                    <a:pt x="751" y="751"/>
                    <a:pt x="903" y="325"/>
                    <a:pt x="660" y="113"/>
                  </a:cubicBezTo>
                  <a:cubicBezTo>
                    <a:pt x="582" y="35"/>
                    <a:pt x="486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5"/>
            <p:cNvSpPr/>
            <p:nvPr/>
          </p:nvSpPr>
          <p:spPr>
            <a:xfrm>
              <a:off x="2128725" y="3895575"/>
              <a:ext cx="131475" cy="27600"/>
            </a:xfrm>
            <a:custGeom>
              <a:avLst/>
              <a:gdLst/>
              <a:ahLst/>
              <a:cxnLst/>
              <a:rect l="l" t="t" r="r" b="b"/>
              <a:pathLst>
                <a:path w="5259" h="1104" extrusionOk="0">
                  <a:moveTo>
                    <a:pt x="1449" y="1"/>
                  </a:moveTo>
                  <a:cubicBezTo>
                    <a:pt x="933" y="1"/>
                    <a:pt x="433" y="85"/>
                    <a:pt x="1" y="301"/>
                  </a:cubicBezTo>
                  <a:cubicBezTo>
                    <a:pt x="842" y="794"/>
                    <a:pt x="1821" y="1093"/>
                    <a:pt x="2833" y="1093"/>
                  </a:cubicBezTo>
                  <a:cubicBezTo>
                    <a:pt x="2882" y="1093"/>
                    <a:pt x="2931" y="1092"/>
                    <a:pt x="2979" y="1091"/>
                  </a:cubicBezTo>
                  <a:cubicBezTo>
                    <a:pt x="3183" y="1099"/>
                    <a:pt x="3387" y="1103"/>
                    <a:pt x="3590" y="1103"/>
                  </a:cubicBezTo>
                  <a:cubicBezTo>
                    <a:pt x="4146" y="1103"/>
                    <a:pt x="4703" y="1075"/>
                    <a:pt x="5259" y="1030"/>
                  </a:cubicBezTo>
                  <a:cubicBezTo>
                    <a:pt x="5259" y="1030"/>
                    <a:pt x="3255" y="1"/>
                    <a:pt x="14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5"/>
            <p:cNvSpPr/>
            <p:nvPr/>
          </p:nvSpPr>
          <p:spPr>
            <a:xfrm>
              <a:off x="1981300" y="3974525"/>
              <a:ext cx="31175" cy="69150"/>
            </a:xfrm>
            <a:custGeom>
              <a:avLst/>
              <a:gdLst/>
              <a:ahLst/>
              <a:cxnLst/>
              <a:rect l="l" t="t" r="r" b="b"/>
              <a:pathLst>
                <a:path w="1247" h="2766" extrusionOk="0">
                  <a:moveTo>
                    <a:pt x="122" y="0"/>
                  </a:moveTo>
                  <a:lnTo>
                    <a:pt x="122" y="0"/>
                  </a:lnTo>
                  <a:cubicBezTo>
                    <a:pt x="1" y="578"/>
                    <a:pt x="62" y="1185"/>
                    <a:pt x="335" y="1702"/>
                  </a:cubicBezTo>
                  <a:cubicBezTo>
                    <a:pt x="517" y="2067"/>
                    <a:pt x="700" y="2432"/>
                    <a:pt x="943" y="2766"/>
                  </a:cubicBezTo>
                  <a:cubicBezTo>
                    <a:pt x="943" y="2766"/>
                    <a:pt x="1247" y="608"/>
                    <a:pt x="1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5"/>
            <p:cNvSpPr/>
            <p:nvPr/>
          </p:nvSpPr>
          <p:spPr>
            <a:xfrm>
              <a:off x="2054250" y="4293450"/>
              <a:ext cx="19025" cy="16200"/>
            </a:xfrm>
            <a:custGeom>
              <a:avLst/>
              <a:gdLst/>
              <a:ahLst/>
              <a:cxnLst/>
              <a:rect l="l" t="t" r="r" b="b"/>
              <a:pathLst>
                <a:path w="761" h="648" extrusionOk="0">
                  <a:moveTo>
                    <a:pt x="432" y="0"/>
                  </a:moveTo>
                  <a:cubicBezTo>
                    <a:pt x="352" y="0"/>
                    <a:pt x="273" y="31"/>
                    <a:pt x="214" y="100"/>
                  </a:cubicBezTo>
                  <a:cubicBezTo>
                    <a:pt x="1" y="283"/>
                    <a:pt x="153" y="647"/>
                    <a:pt x="426" y="647"/>
                  </a:cubicBezTo>
                  <a:cubicBezTo>
                    <a:pt x="609" y="647"/>
                    <a:pt x="761" y="495"/>
                    <a:pt x="761" y="313"/>
                  </a:cubicBezTo>
                  <a:cubicBezTo>
                    <a:pt x="761" y="129"/>
                    <a:pt x="596" y="0"/>
                    <a:pt x="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5"/>
            <p:cNvSpPr/>
            <p:nvPr/>
          </p:nvSpPr>
          <p:spPr>
            <a:xfrm>
              <a:off x="2207000" y="3881050"/>
              <a:ext cx="19025" cy="15850"/>
            </a:xfrm>
            <a:custGeom>
              <a:avLst/>
              <a:gdLst/>
              <a:ahLst/>
              <a:cxnLst/>
              <a:rect l="l" t="t" r="r" b="b"/>
              <a:pathLst>
                <a:path w="761" h="634" extrusionOk="0">
                  <a:moveTo>
                    <a:pt x="335" y="0"/>
                  </a:moveTo>
                  <a:cubicBezTo>
                    <a:pt x="152" y="0"/>
                    <a:pt x="0" y="122"/>
                    <a:pt x="0" y="304"/>
                  </a:cubicBezTo>
                  <a:cubicBezTo>
                    <a:pt x="0" y="511"/>
                    <a:pt x="169" y="633"/>
                    <a:pt x="343" y="633"/>
                  </a:cubicBezTo>
                  <a:cubicBezTo>
                    <a:pt x="426" y="633"/>
                    <a:pt x="510" y="606"/>
                    <a:pt x="578" y="547"/>
                  </a:cubicBezTo>
                  <a:cubicBezTo>
                    <a:pt x="760" y="335"/>
                    <a:pt x="608" y="0"/>
                    <a:pt x="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5"/>
            <p:cNvSpPr/>
            <p:nvPr/>
          </p:nvSpPr>
          <p:spPr>
            <a:xfrm>
              <a:off x="2052725" y="4340025"/>
              <a:ext cx="19025" cy="15850"/>
            </a:xfrm>
            <a:custGeom>
              <a:avLst/>
              <a:gdLst/>
              <a:ahLst/>
              <a:cxnLst/>
              <a:rect l="l" t="t" r="r" b="b"/>
              <a:pathLst>
                <a:path w="761" h="634" extrusionOk="0">
                  <a:moveTo>
                    <a:pt x="335" y="0"/>
                  </a:moveTo>
                  <a:cubicBezTo>
                    <a:pt x="153" y="0"/>
                    <a:pt x="1" y="122"/>
                    <a:pt x="1" y="304"/>
                  </a:cubicBezTo>
                  <a:cubicBezTo>
                    <a:pt x="1" y="511"/>
                    <a:pt x="169" y="633"/>
                    <a:pt x="334" y="633"/>
                  </a:cubicBezTo>
                  <a:cubicBezTo>
                    <a:pt x="412" y="633"/>
                    <a:pt x="490" y="606"/>
                    <a:pt x="548" y="547"/>
                  </a:cubicBezTo>
                  <a:cubicBezTo>
                    <a:pt x="761" y="335"/>
                    <a:pt x="609" y="0"/>
                    <a:pt x="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5"/>
            <p:cNvSpPr/>
            <p:nvPr/>
          </p:nvSpPr>
          <p:spPr>
            <a:xfrm>
              <a:off x="1993475" y="3959675"/>
              <a:ext cx="70675" cy="20475"/>
            </a:xfrm>
            <a:custGeom>
              <a:avLst/>
              <a:gdLst/>
              <a:ahLst/>
              <a:cxnLst/>
              <a:rect l="l" t="t" r="r" b="b"/>
              <a:pathLst>
                <a:path w="2827" h="819" extrusionOk="0">
                  <a:moveTo>
                    <a:pt x="789" y="0"/>
                  </a:moveTo>
                  <a:cubicBezTo>
                    <a:pt x="507" y="0"/>
                    <a:pt x="234" y="64"/>
                    <a:pt x="0" y="229"/>
                  </a:cubicBezTo>
                  <a:cubicBezTo>
                    <a:pt x="456" y="594"/>
                    <a:pt x="1003" y="807"/>
                    <a:pt x="1611" y="807"/>
                  </a:cubicBezTo>
                  <a:cubicBezTo>
                    <a:pt x="1717" y="815"/>
                    <a:pt x="1823" y="819"/>
                    <a:pt x="1929" y="819"/>
                  </a:cubicBezTo>
                  <a:cubicBezTo>
                    <a:pt x="2220" y="819"/>
                    <a:pt x="2515" y="790"/>
                    <a:pt x="2827" y="746"/>
                  </a:cubicBezTo>
                  <a:cubicBezTo>
                    <a:pt x="2827" y="746"/>
                    <a:pt x="1754" y="0"/>
                    <a:pt x="7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5"/>
            <p:cNvSpPr/>
            <p:nvPr/>
          </p:nvSpPr>
          <p:spPr>
            <a:xfrm>
              <a:off x="2234350" y="3672675"/>
              <a:ext cx="70700" cy="15375"/>
            </a:xfrm>
            <a:custGeom>
              <a:avLst/>
              <a:gdLst/>
              <a:ahLst/>
              <a:cxnLst/>
              <a:rect l="l" t="t" r="r" b="b"/>
              <a:pathLst>
                <a:path w="2828" h="615" extrusionOk="0">
                  <a:moveTo>
                    <a:pt x="769" y="0"/>
                  </a:moveTo>
                  <a:cubicBezTo>
                    <a:pt x="494" y="0"/>
                    <a:pt x="229" y="45"/>
                    <a:pt x="1" y="159"/>
                  </a:cubicBezTo>
                  <a:cubicBezTo>
                    <a:pt x="487" y="463"/>
                    <a:pt x="1034" y="615"/>
                    <a:pt x="1611" y="615"/>
                  </a:cubicBezTo>
                  <a:cubicBezTo>
                    <a:pt x="2007" y="615"/>
                    <a:pt x="2402" y="615"/>
                    <a:pt x="2827" y="554"/>
                  </a:cubicBezTo>
                  <a:cubicBezTo>
                    <a:pt x="2827" y="554"/>
                    <a:pt x="173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5"/>
            <p:cNvSpPr/>
            <p:nvPr/>
          </p:nvSpPr>
          <p:spPr>
            <a:xfrm>
              <a:off x="1931150" y="3814175"/>
              <a:ext cx="268275" cy="212800"/>
            </a:xfrm>
            <a:custGeom>
              <a:avLst/>
              <a:gdLst/>
              <a:ahLst/>
              <a:cxnLst/>
              <a:rect l="l" t="t" r="r" b="b"/>
              <a:pathLst>
                <a:path w="10731" h="8512" extrusionOk="0">
                  <a:moveTo>
                    <a:pt x="10548" y="1"/>
                  </a:moveTo>
                  <a:cubicBezTo>
                    <a:pt x="9666" y="304"/>
                    <a:pt x="8937" y="882"/>
                    <a:pt x="8359" y="1612"/>
                  </a:cubicBezTo>
                  <a:cubicBezTo>
                    <a:pt x="8086" y="2007"/>
                    <a:pt x="7812" y="2402"/>
                    <a:pt x="7569" y="2827"/>
                  </a:cubicBezTo>
                  <a:cubicBezTo>
                    <a:pt x="4590" y="3739"/>
                    <a:pt x="1976" y="5502"/>
                    <a:pt x="31" y="7873"/>
                  </a:cubicBezTo>
                  <a:lnTo>
                    <a:pt x="1" y="8511"/>
                  </a:lnTo>
                  <a:cubicBezTo>
                    <a:pt x="1247" y="6809"/>
                    <a:pt x="2888" y="5441"/>
                    <a:pt x="4742" y="4438"/>
                  </a:cubicBezTo>
                  <a:cubicBezTo>
                    <a:pt x="5046" y="4681"/>
                    <a:pt x="6171" y="5593"/>
                    <a:pt x="7417" y="5654"/>
                  </a:cubicBezTo>
                  <a:cubicBezTo>
                    <a:pt x="8876" y="5745"/>
                    <a:pt x="9758" y="5745"/>
                    <a:pt x="9758" y="5745"/>
                  </a:cubicBezTo>
                  <a:cubicBezTo>
                    <a:pt x="9758" y="5745"/>
                    <a:pt x="8021" y="4104"/>
                    <a:pt x="6021" y="4104"/>
                  </a:cubicBezTo>
                  <a:cubicBezTo>
                    <a:pt x="5761" y="4104"/>
                    <a:pt x="5495" y="4132"/>
                    <a:pt x="5229" y="4195"/>
                  </a:cubicBezTo>
                  <a:cubicBezTo>
                    <a:pt x="5928" y="3830"/>
                    <a:pt x="6627" y="3526"/>
                    <a:pt x="7356" y="3283"/>
                  </a:cubicBezTo>
                  <a:cubicBezTo>
                    <a:pt x="7356" y="3283"/>
                    <a:pt x="7448" y="3253"/>
                    <a:pt x="7600" y="3192"/>
                  </a:cubicBezTo>
                  <a:cubicBezTo>
                    <a:pt x="8572" y="2888"/>
                    <a:pt x="9575" y="2645"/>
                    <a:pt x="10578" y="2493"/>
                  </a:cubicBezTo>
                  <a:cubicBezTo>
                    <a:pt x="10670" y="2493"/>
                    <a:pt x="10730" y="2402"/>
                    <a:pt x="10730" y="2311"/>
                  </a:cubicBezTo>
                  <a:cubicBezTo>
                    <a:pt x="10705" y="2210"/>
                    <a:pt x="10638" y="2151"/>
                    <a:pt x="10564" y="2151"/>
                  </a:cubicBezTo>
                  <a:cubicBezTo>
                    <a:pt x="10549" y="2151"/>
                    <a:pt x="10533" y="2153"/>
                    <a:pt x="10518" y="2159"/>
                  </a:cubicBezTo>
                  <a:cubicBezTo>
                    <a:pt x="9970" y="2219"/>
                    <a:pt x="9484" y="2311"/>
                    <a:pt x="8998" y="2432"/>
                  </a:cubicBezTo>
                  <a:cubicBezTo>
                    <a:pt x="9089" y="2341"/>
                    <a:pt x="9211" y="2250"/>
                    <a:pt x="9302" y="2159"/>
                  </a:cubicBezTo>
                  <a:cubicBezTo>
                    <a:pt x="9849" y="1520"/>
                    <a:pt x="10244" y="791"/>
                    <a:pt x="105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5"/>
            <p:cNvSpPr/>
            <p:nvPr/>
          </p:nvSpPr>
          <p:spPr>
            <a:xfrm>
              <a:off x="2211550" y="3834700"/>
              <a:ext cx="18275" cy="16200"/>
            </a:xfrm>
            <a:custGeom>
              <a:avLst/>
              <a:gdLst/>
              <a:ahLst/>
              <a:cxnLst/>
              <a:rect l="l" t="t" r="r" b="b"/>
              <a:pathLst>
                <a:path w="731" h="648" extrusionOk="0">
                  <a:moveTo>
                    <a:pt x="305" y="0"/>
                  </a:moveTo>
                  <a:cubicBezTo>
                    <a:pt x="122" y="0"/>
                    <a:pt x="1" y="152"/>
                    <a:pt x="1" y="335"/>
                  </a:cubicBezTo>
                  <a:cubicBezTo>
                    <a:pt x="1" y="519"/>
                    <a:pt x="152" y="648"/>
                    <a:pt x="316" y="648"/>
                  </a:cubicBezTo>
                  <a:cubicBezTo>
                    <a:pt x="395" y="648"/>
                    <a:pt x="478" y="617"/>
                    <a:pt x="548" y="547"/>
                  </a:cubicBezTo>
                  <a:cubicBezTo>
                    <a:pt x="730" y="335"/>
                    <a:pt x="609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5"/>
            <p:cNvSpPr/>
            <p:nvPr/>
          </p:nvSpPr>
          <p:spPr>
            <a:xfrm>
              <a:off x="2289825" y="4026175"/>
              <a:ext cx="96525" cy="104900"/>
            </a:xfrm>
            <a:custGeom>
              <a:avLst/>
              <a:gdLst/>
              <a:ahLst/>
              <a:cxnLst/>
              <a:rect l="l" t="t" r="r" b="b"/>
              <a:pathLst>
                <a:path w="3861" h="4196" extrusionOk="0">
                  <a:moveTo>
                    <a:pt x="3709" y="1"/>
                  </a:moveTo>
                  <a:lnTo>
                    <a:pt x="3709" y="1"/>
                  </a:lnTo>
                  <a:cubicBezTo>
                    <a:pt x="2675" y="609"/>
                    <a:pt x="1763" y="1460"/>
                    <a:pt x="1064" y="2493"/>
                  </a:cubicBezTo>
                  <a:cubicBezTo>
                    <a:pt x="0" y="4104"/>
                    <a:pt x="335" y="4195"/>
                    <a:pt x="335" y="4195"/>
                  </a:cubicBezTo>
                  <a:cubicBezTo>
                    <a:pt x="335" y="4195"/>
                    <a:pt x="2098" y="3132"/>
                    <a:pt x="2979" y="2007"/>
                  </a:cubicBezTo>
                  <a:cubicBezTo>
                    <a:pt x="3861" y="882"/>
                    <a:pt x="3709" y="1"/>
                    <a:pt x="37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5"/>
            <p:cNvSpPr/>
            <p:nvPr/>
          </p:nvSpPr>
          <p:spPr>
            <a:xfrm>
              <a:off x="2226000" y="3858925"/>
              <a:ext cx="22575" cy="18825"/>
            </a:xfrm>
            <a:custGeom>
              <a:avLst/>
              <a:gdLst/>
              <a:ahLst/>
              <a:cxnLst/>
              <a:rect l="l" t="t" r="r" b="b"/>
              <a:pathLst>
                <a:path w="903" h="753" extrusionOk="0">
                  <a:moveTo>
                    <a:pt x="557" y="1"/>
                  </a:moveTo>
                  <a:cubicBezTo>
                    <a:pt x="544" y="1"/>
                    <a:pt x="530" y="2"/>
                    <a:pt x="517" y="4"/>
                  </a:cubicBezTo>
                  <a:cubicBezTo>
                    <a:pt x="152" y="4"/>
                    <a:pt x="0" y="399"/>
                    <a:pt x="243" y="642"/>
                  </a:cubicBezTo>
                  <a:cubicBezTo>
                    <a:pt x="320" y="719"/>
                    <a:pt x="414" y="753"/>
                    <a:pt x="506" y="753"/>
                  </a:cubicBezTo>
                  <a:cubicBezTo>
                    <a:pt x="709" y="753"/>
                    <a:pt x="902" y="588"/>
                    <a:pt x="882" y="338"/>
                  </a:cubicBezTo>
                  <a:cubicBezTo>
                    <a:pt x="882" y="169"/>
                    <a:pt x="725" y="1"/>
                    <a:pt x="5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5"/>
            <p:cNvSpPr/>
            <p:nvPr/>
          </p:nvSpPr>
          <p:spPr>
            <a:xfrm>
              <a:off x="2222200" y="3684225"/>
              <a:ext cx="31175" cy="49425"/>
            </a:xfrm>
            <a:custGeom>
              <a:avLst/>
              <a:gdLst/>
              <a:ahLst/>
              <a:cxnLst/>
              <a:rect l="l" t="t" r="r" b="b"/>
              <a:pathLst>
                <a:path w="1247" h="1977" extrusionOk="0">
                  <a:moveTo>
                    <a:pt x="122" y="1"/>
                  </a:moveTo>
                  <a:lnTo>
                    <a:pt x="122" y="1"/>
                  </a:lnTo>
                  <a:cubicBezTo>
                    <a:pt x="0" y="396"/>
                    <a:pt x="61" y="882"/>
                    <a:pt x="335" y="1217"/>
                  </a:cubicBezTo>
                  <a:cubicBezTo>
                    <a:pt x="517" y="1490"/>
                    <a:pt x="699" y="1764"/>
                    <a:pt x="942" y="1977"/>
                  </a:cubicBezTo>
                  <a:cubicBezTo>
                    <a:pt x="942" y="1977"/>
                    <a:pt x="1246" y="426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5"/>
            <p:cNvSpPr/>
            <p:nvPr/>
          </p:nvSpPr>
          <p:spPr>
            <a:xfrm>
              <a:off x="1677350" y="3643200"/>
              <a:ext cx="634525" cy="175550"/>
            </a:xfrm>
            <a:custGeom>
              <a:avLst/>
              <a:gdLst/>
              <a:ahLst/>
              <a:cxnLst/>
              <a:rect l="l" t="t" r="r" b="b"/>
              <a:pathLst>
                <a:path w="25381" h="7022" fill="none" extrusionOk="0">
                  <a:moveTo>
                    <a:pt x="0" y="1277"/>
                  </a:moveTo>
                  <a:cubicBezTo>
                    <a:pt x="0" y="1277"/>
                    <a:pt x="14590" y="1"/>
                    <a:pt x="19758" y="2219"/>
                  </a:cubicBezTo>
                  <a:cubicBezTo>
                    <a:pt x="24895" y="4438"/>
                    <a:pt x="25381" y="7022"/>
                    <a:pt x="25381" y="7022"/>
                  </a:cubicBez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5"/>
            <p:cNvSpPr/>
            <p:nvPr/>
          </p:nvSpPr>
          <p:spPr>
            <a:xfrm>
              <a:off x="2339975" y="3763275"/>
              <a:ext cx="18275" cy="180100"/>
            </a:xfrm>
            <a:custGeom>
              <a:avLst/>
              <a:gdLst/>
              <a:ahLst/>
              <a:cxnLst/>
              <a:rect l="l" t="t" r="r" b="b"/>
              <a:pathLst>
                <a:path w="731" h="7204" fill="none" extrusionOk="0">
                  <a:moveTo>
                    <a:pt x="1" y="0"/>
                  </a:moveTo>
                  <a:cubicBezTo>
                    <a:pt x="730" y="2340"/>
                    <a:pt x="730" y="4863"/>
                    <a:pt x="1" y="7204"/>
                  </a:cubicBez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5"/>
            <p:cNvSpPr/>
            <p:nvPr/>
          </p:nvSpPr>
          <p:spPr>
            <a:xfrm>
              <a:off x="1956225" y="3185750"/>
              <a:ext cx="215075" cy="44100"/>
            </a:xfrm>
            <a:custGeom>
              <a:avLst/>
              <a:gdLst/>
              <a:ahLst/>
              <a:cxnLst/>
              <a:rect l="l" t="t" r="r" b="b"/>
              <a:pathLst>
                <a:path w="8603" h="1764" fill="none" extrusionOk="0">
                  <a:moveTo>
                    <a:pt x="1" y="1763"/>
                  </a:moveTo>
                  <a:cubicBezTo>
                    <a:pt x="2949" y="1551"/>
                    <a:pt x="5837" y="973"/>
                    <a:pt x="8603" y="0"/>
                  </a:cubicBez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5"/>
            <p:cNvSpPr/>
            <p:nvPr/>
          </p:nvSpPr>
          <p:spPr>
            <a:xfrm>
              <a:off x="1933425" y="3238950"/>
              <a:ext cx="140625" cy="20525"/>
            </a:xfrm>
            <a:custGeom>
              <a:avLst/>
              <a:gdLst/>
              <a:ahLst/>
              <a:cxnLst/>
              <a:rect l="l" t="t" r="r" b="b"/>
              <a:pathLst>
                <a:path w="5625" h="821" fill="none" extrusionOk="0">
                  <a:moveTo>
                    <a:pt x="1" y="547"/>
                  </a:moveTo>
                  <a:cubicBezTo>
                    <a:pt x="1" y="547"/>
                    <a:pt x="3132" y="821"/>
                    <a:pt x="5624" y="0"/>
                  </a:cubicBez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5"/>
            <p:cNvSpPr/>
            <p:nvPr/>
          </p:nvSpPr>
          <p:spPr>
            <a:xfrm>
              <a:off x="1472950" y="2709300"/>
              <a:ext cx="1104125" cy="1883775"/>
            </a:xfrm>
            <a:custGeom>
              <a:avLst/>
              <a:gdLst/>
              <a:ahLst/>
              <a:cxnLst/>
              <a:rect l="l" t="t" r="r" b="b"/>
              <a:pathLst>
                <a:path w="44165" h="75351" fill="none" extrusionOk="0">
                  <a:moveTo>
                    <a:pt x="20791" y="0"/>
                  </a:moveTo>
                  <a:cubicBezTo>
                    <a:pt x="20791" y="0"/>
                    <a:pt x="11733" y="1854"/>
                    <a:pt x="10639" y="2858"/>
                  </a:cubicBezTo>
                  <a:cubicBezTo>
                    <a:pt x="9544" y="3861"/>
                    <a:pt x="8997" y="12736"/>
                    <a:pt x="9635" y="16414"/>
                  </a:cubicBezTo>
                  <a:cubicBezTo>
                    <a:pt x="10000" y="18633"/>
                    <a:pt x="10213" y="20852"/>
                    <a:pt x="10274" y="23101"/>
                  </a:cubicBezTo>
                  <a:cubicBezTo>
                    <a:pt x="10274" y="23101"/>
                    <a:pt x="2948" y="30882"/>
                    <a:pt x="1459" y="36019"/>
                  </a:cubicBezTo>
                  <a:cubicBezTo>
                    <a:pt x="0" y="41156"/>
                    <a:pt x="2037" y="48390"/>
                    <a:pt x="6322" y="49758"/>
                  </a:cubicBezTo>
                  <a:cubicBezTo>
                    <a:pt x="10639" y="51126"/>
                    <a:pt x="18420" y="50670"/>
                    <a:pt x="18420" y="50670"/>
                  </a:cubicBezTo>
                  <a:lnTo>
                    <a:pt x="17326" y="74986"/>
                  </a:lnTo>
                  <a:cubicBezTo>
                    <a:pt x="17326" y="74986"/>
                    <a:pt x="19879" y="75351"/>
                    <a:pt x="26566" y="75351"/>
                  </a:cubicBezTo>
                  <a:cubicBezTo>
                    <a:pt x="33253" y="75351"/>
                    <a:pt x="35289" y="75077"/>
                    <a:pt x="35289" y="75077"/>
                  </a:cubicBezTo>
                  <a:cubicBezTo>
                    <a:pt x="35289" y="75077"/>
                    <a:pt x="36019" y="69849"/>
                    <a:pt x="38116" y="60427"/>
                  </a:cubicBezTo>
                  <a:cubicBezTo>
                    <a:pt x="40214" y="50974"/>
                    <a:pt x="44165" y="43831"/>
                    <a:pt x="41976" y="40457"/>
                  </a:cubicBezTo>
                  <a:cubicBezTo>
                    <a:pt x="39758" y="37053"/>
                    <a:pt x="32159" y="37053"/>
                    <a:pt x="32159" y="37053"/>
                  </a:cubicBezTo>
                  <a:lnTo>
                    <a:pt x="27478" y="24773"/>
                  </a:lnTo>
                  <a:cubicBezTo>
                    <a:pt x="27478" y="24773"/>
                    <a:pt x="28238" y="22584"/>
                    <a:pt x="28694" y="21672"/>
                  </a:cubicBezTo>
                  <a:cubicBezTo>
                    <a:pt x="29149" y="20730"/>
                    <a:pt x="32159" y="19180"/>
                    <a:pt x="32159" y="15806"/>
                  </a:cubicBezTo>
                  <a:cubicBezTo>
                    <a:pt x="32159" y="12402"/>
                    <a:pt x="30973" y="2797"/>
                    <a:pt x="30973" y="2797"/>
                  </a:cubicBezTo>
                  <a:cubicBezTo>
                    <a:pt x="30973" y="2797"/>
                    <a:pt x="26475" y="943"/>
                    <a:pt x="25107" y="517"/>
                  </a:cubicBezTo>
                  <a:cubicBezTo>
                    <a:pt x="23739" y="61"/>
                    <a:pt x="20791" y="0"/>
                    <a:pt x="20791" y="0"/>
                  </a:cubicBezTo>
                  <a:close/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5"/>
            <p:cNvSpPr/>
            <p:nvPr/>
          </p:nvSpPr>
          <p:spPr>
            <a:xfrm>
              <a:off x="1436475" y="2773400"/>
              <a:ext cx="357150" cy="598775"/>
            </a:xfrm>
            <a:custGeom>
              <a:avLst/>
              <a:gdLst/>
              <a:ahLst/>
              <a:cxnLst/>
              <a:rect l="l" t="t" r="r" b="b"/>
              <a:pathLst>
                <a:path w="14286" h="23951" extrusionOk="0">
                  <a:moveTo>
                    <a:pt x="12517" y="1"/>
                  </a:moveTo>
                  <a:cubicBezTo>
                    <a:pt x="11443" y="1"/>
                    <a:pt x="8975" y="1139"/>
                    <a:pt x="7873" y="3880"/>
                  </a:cubicBezTo>
                  <a:cubicBezTo>
                    <a:pt x="6687" y="6798"/>
                    <a:pt x="1854" y="17619"/>
                    <a:pt x="912" y="19990"/>
                  </a:cubicBezTo>
                  <a:cubicBezTo>
                    <a:pt x="0" y="22330"/>
                    <a:pt x="274" y="23181"/>
                    <a:pt x="1550" y="23820"/>
                  </a:cubicBezTo>
                  <a:cubicBezTo>
                    <a:pt x="1729" y="23909"/>
                    <a:pt x="1920" y="23950"/>
                    <a:pt x="2121" y="23950"/>
                  </a:cubicBezTo>
                  <a:cubicBezTo>
                    <a:pt x="3356" y="23950"/>
                    <a:pt x="4938" y="22392"/>
                    <a:pt x="5958" y="20902"/>
                  </a:cubicBezTo>
                  <a:cubicBezTo>
                    <a:pt x="6596" y="19990"/>
                    <a:pt x="7143" y="19048"/>
                    <a:pt x="7599" y="18075"/>
                  </a:cubicBezTo>
                  <a:cubicBezTo>
                    <a:pt x="7599" y="18075"/>
                    <a:pt x="13009" y="9838"/>
                    <a:pt x="13648" y="5886"/>
                  </a:cubicBezTo>
                  <a:cubicBezTo>
                    <a:pt x="14286" y="1965"/>
                    <a:pt x="13648" y="202"/>
                    <a:pt x="12736" y="20"/>
                  </a:cubicBezTo>
                  <a:cubicBezTo>
                    <a:pt x="12672" y="7"/>
                    <a:pt x="12598" y="1"/>
                    <a:pt x="12517" y="1"/>
                  </a:cubicBezTo>
                  <a:close/>
                </a:path>
              </a:pathLst>
            </a:custGeom>
            <a:solidFill>
              <a:srgbClr val="FCE5CD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5"/>
            <p:cNvSpPr/>
            <p:nvPr/>
          </p:nvSpPr>
          <p:spPr>
            <a:xfrm>
              <a:off x="1890925" y="3330875"/>
              <a:ext cx="44050" cy="72525"/>
            </a:xfrm>
            <a:custGeom>
              <a:avLst/>
              <a:gdLst/>
              <a:ahLst/>
              <a:cxnLst/>
              <a:rect l="l" t="t" r="r" b="b"/>
              <a:pathLst>
                <a:path w="1762" h="2901" extrusionOk="0">
                  <a:moveTo>
                    <a:pt x="1012" y="0"/>
                  </a:moveTo>
                  <a:cubicBezTo>
                    <a:pt x="664" y="0"/>
                    <a:pt x="303" y="62"/>
                    <a:pt x="303" y="62"/>
                  </a:cubicBezTo>
                  <a:cubicBezTo>
                    <a:pt x="272" y="53"/>
                    <a:pt x="244" y="48"/>
                    <a:pt x="220" y="48"/>
                  </a:cubicBezTo>
                  <a:cubicBezTo>
                    <a:pt x="1" y="48"/>
                    <a:pt x="17" y="384"/>
                    <a:pt x="181" y="548"/>
                  </a:cubicBezTo>
                  <a:cubicBezTo>
                    <a:pt x="322" y="717"/>
                    <a:pt x="1535" y="2900"/>
                    <a:pt x="1710" y="2900"/>
                  </a:cubicBezTo>
                  <a:cubicBezTo>
                    <a:pt x="1724" y="2900"/>
                    <a:pt x="1731" y="2887"/>
                    <a:pt x="1731" y="2858"/>
                  </a:cubicBezTo>
                  <a:cubicBezTo>
                    <a:pt x="1762" y="1977"/>
                    <a:pt x="1731" y="1095"/>
                    <a:pt x="1640" y="214"/>
                  </a:cubicBezTo>
                  <a:cubicBezTo>
                    <a:pt x="1598" y="45"/>
                    <a:pt x="1310" y="0"/>
                    <a:pt x="1012" y="0"/>
                  </a:cubicBezTo>
                  <a:close/>
                </a:path>
              </a:pathLst>
            </a:custGeom>
            <a:solidFill>
              <a:srgbClr val="FFFFFF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5"/>
            <p:cNvSpPr/>
            <p:nvPr/>
          </p:nvSpPr>
          <p:spPr>
            <a:xfrm>
              <a:off x="1839975" y="3217675"/>
              <a:ext cx="107925" cy="231775"/>
            </a:xfrm>
            <a:custGeom>
              <a:avLst/>
              <a:gdLst/>
              <a:ahLst/>
              <a:cxnLst/>
              <a:rect l="l" t="t" r="r" b="b"/>
              <a:pathLst>
                <a:path w="4317" h="9271" extrusionOk="0">
                  <a:moveTo>
                    <a:pt x="613" y="0"/>
                  </a:moveTo>
                  <a:cubicBezTo>
                    <a:pt x="345" y="0"/>
                    <a:pt x="0" y="243"/>
                    <a:pt x="183" y="486"/>
                  </a:cubicBezTo>
                  <a:lnTo>
                    <a:pt x="3556" y="9058"/>
                  </a:lnTo>
                  <a:cubicBezTo>
                    <a:pt x="3617" y="9179"/>
                    <a:pt x="3739" y="9271"/>
                    <a:pt x="3891" y="9271"/>
                  </a:cubicBezTo>
                  <a:cubicBezTo>
                    <a:pt x="3952" y="9271"/>
                    <a:pt x="3982" y="9271"/>
                    <a:pt x="4043" y="9240"/>
                  </a:cubicBezTo>
                  <a:cubicBezTo>
                    <a:pt x="4225" y="9179"/>
                    <a:pt x="4316" y="8967"/>
                    <a:pt x="4256" y="8784"/>
                  </a:cubicBezTo>
                  <a:lnTo>
                    <a:pt x="882" y="213"/>
                  </a:lnTo>
                  <a:cubicBezTo>
                    <a:pt x="861" y="61"/>
                    <a:pt x="747" y="0"/>
                    <a:pt x="613" y="0"/>
                  </a:cubicBezTo>
                  <a:close/>
                </a:path>
              </a:pathLst>
            </a:custGeom>
            <a:solidFill>
              <a:srgbClr val="FFFFFF"/>
            </a:solidFill>
            <a:ln w="10650" cap="flat" cmpd="sng">
              <a:solidFill>
                <a:srgbClr val="26323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5"/>
            <p:cNvSpPr/>
            <p:nvPr/>
          </p:nvSpPr>
          <p:spPr>
            <a:xfrm>
              <a:off x="1441025" y="3259850"/>
              <a:ext cx="368575" cy="166125"/>
            </a:xfrm>
            <a:custGeom>
              <a:avLst/>
              <a:gdLst/>
              <a:ahLst/>
              <a:cxnLst/>
              <a:rect l="l" t="t" r="r" b="b"/>
              <a:pathLst>
                <a:path w="14743" h="6645" extrusionOk="0">
                  <a:moveTo>
                    <a:pt x="3879" y="0"/>
                  </a:moveTo>
                  <a:cubicBezTo>
                    <a:pt x="2674" y="0"/>
                    <a:pt x="2189" y="562"/>
                    <a:pt x="2189" y="562"/>
                  </a:cubicBezTo>
                  <a:lnTo>
                    <a:pt x="365" y="2204"/>
                  </a:lnTo>
                  <a:cubicBezTo>
                    <a:pt x="0" y="3663"/>
                    <a:pt x="92" y="4514"/>
                    <a:pt x="3435" y="5486"/>
                  </a:cubicBezTo>
                  <a:cubicBezTo>
                    <a:pt x="6748" y="6459"/>
                    <a:pt x="10365" y="5912"/>
                    <a:pt x="11338" y="6307"/>
                  </a:cubicBezTo>
                  <a:cubicBezTo>
                    <a:pt x="12082" y="6609"/>
                    <a:pt x="13217" y="6645"/>
                    <a:pt x="13710" y="6645"/>
                  </a:cubicBezTo>
                  <a:cubicBezTo>
                    <a:pt x="13861" y="6645"/>
                    <a:pt x="13952" y="6641"/>
                    <a:pt x="13952" y="6641"/>
                  </a:cubicBezTo>
                  <a:lnTo>
                    <a:pt x="14742" y="3511"/>
                  </a:lnTo>
                  <a:cubicBezTo>
                    <a:pt x="14742" y="3511"/>
                    <a:pt x="11490" y="3389"/>
                    <a:pt x="9210" y="2143"/>
                  </a:cubicBezTo>
                  <a:cubicBezTo>
                    <a:pt x="6961" y="897"/>
                    <a:pt x="5684" y="106"/>
                    <a:pt x="4225" y="15"/>
                  </a:cubicBezTo>
                  <a:cubicBezTo>
                    <a:pt x="4104" y="5"/>
                    <a:pt x="3988" y="0"/>
                    <a:pt x="3879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5"/>
            <p:cNvSpPr/>
            <p:nvPr/>
          </p:nvSpPr>
          <p:spPr>
            <a:xfrm>
              <a:off x="1441025" y="3257175"/>
              <a:ext cx="368575" cy="170250"/>
            </a:xfrm>
            <a:custGeom>
              <a:avLst/>
              <a:gdLst/>
              <a:ahLst/>
              <a:cxnLst/>
              <a:rect l="l" t="t" r="r" b="b"/>
              <a:pathLst>
                <a:path w="14743" h="6810" fill="none" extrusionOk="0">
                  <a:moveTo>
                    <a:pt x="2189" y="669"/>
                  </a:moveTo>
                  <a:cubicBezTo>
                    <a:pt x="2189" y="669"/>
                    <a:pt x="2766" y="1"/>
                    <a:pt x="4225" y="122"/>
                  </a:cubicBezTo>
                  <a:cubicBezTo>
                    <a:pt x="5684" y="213"/>
                    <a:pt x="6961" y="1004"/>
                    <a:pt x="9210" y="2250"/>
                  </a:cubicBezTo>
                  <a:cubicBezTo>
                    <a:pt x="11490" y="3496"/>
                    <a:pt x="14742" y="3618"/>
                    <a:pt x="14742" y="3618"/>
                  </a:cubicBezTo>
                  <a:lnTo>
                    <a:pt x="13952" y="6748"/>
                  </a:lnTo>
                  <a:cubicBezTo>
                    <a:pt x="13952" y="6748"/>
                    <a:pt x="12311" y="6809"/>
                    <a:pt x="11338" y="6414"/>
                  </a:cubicBezTo>
                  <a:cubicBezTo>
                    <a:pt x="10365" y="6019"/>
                    <a:pt x="6748" y="6566"/>
                    <a:pt x="3435" y="5593"/>
                  </a:cubicBezTo>
                  <a:cubicBezTo>
                    <a:pt x="92" y="4621"/>
                    <a:pt x="0" y="3770"/>
                    <a:pt x="365" y="2311"/>
                  </a:cubicBez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5"/>
            <p:cNvSpPr/>
            <p:nvPr/>
          </p:nvSpPr>
          <p:spPr>
            <a:xfrm>
              <a:off x="1765500" y="3295575"/>
              <a:ext cx="167950" cy="147050"/>
            </a:xfrm>
            <a:custGeom>
              <a:avLst/>
              <a:gdLst/>
              <a:ahLst/>
              <a:cxnLst/>
              <a:rect l="l" t="t" r="r" b="b"/>
              <a:pathLst>
                <a:path w="6718" h="5882" extrusionOk="0">
                  <a:moveTo>
                    <a:pt x="3706" y="0"/>
                  </a:moveTo>
                  <a:cubicBezTo>
                    <a:pt x="3423" y="0"/>
                    <a:pt x="2918" y="288"/>
                    <a:pt x="2918" y="288"/>
                  </a:cubicBezTo>
                  <a:lnTo>
                    <a:pt x="0" y="3601"/>
                  </a:lnTo>
                  <a:lnTo>
                    <a:pt x="92" y="4422"/>
                  </a:lnTo>
                  <a:cubicBezTo>
                    <a:pt x="92" y="4422"/>
                    <a:pt x="791" y="5273"/>
                    <a:pt x="1277" y="5425"/>
                  </a:cubicBezTo>
                  <a:cubicBezTo>
                    <a:pt x="1695" y="5530"/>
                    <a:pt x="4944" y="5881"/>
                    <a:pt x="6040" y="5881"/>
                  </a:cubicBezTo>
                  <a:cubicBezTo>
                    <a:pt x="6219" y="5881"/>
                    <a:pt x="6341" y="5872"/>
                    <a:pt x="6383" y="5851"/>
                  </a:cubicBezTo>
                  <a:cubicBezTo>
                    <a:pt x="6687" y="5668"/>
                    <a:pt x="6718" y="4939"/>
                    <a:pt x="6444" y="3997"/>
                  </a:cubicBezTo>
                  <a:cubicBezTo>
                    <a:pt x="6171" y="3085"/>
                    <a:pt x="4043" y="76"/>
                    <a:pt x="3800" y="15"/>
                  </a:cubicBezTo>
                  <a:cubicBezTo>
                    <a:pt x="3773" y="5"/>
                    <a:pt x="3741" y="0"/>
                    <a:pt x="3706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5"/>
            <p:cNvSpPr/>
            <p:nvPr/>
          </p:nvSpPr>
          <p:spPr>
            <a:xfrm>
              <a:off x="1765500" y="3293650"/>
              <a:ext cx="167950" cy="152000"/>
            </a:xfrm>
            <a:custGeom>
              <a:avLst/>
              <a:gdLst/>
              <a:ahLst/>
              <a:cxnLst/>
              <a:rect l="l" t="t" r="r" b="b"/>
              <a:pathLst>
                <a:path w="6718" h="6080" fill="none" extrusionOk="0">
                  <a:moveTo>
                    <a:pt x="0" y="3678"/>
                  </a:moveTo>
                  <a:lnTo>
                    <a:pt x="2918" y="365"/>
                  </a:lnTo>
                  <a:cubicBezTo>
                    <a:pt x="2918" y="365"/>
                    <a:pt x="3557" y="1"/>
                    <a:pt x="3800" y="92"/>
                  </a:cubicBezTo>
                  <a:cubicBezTo>
                    <a:pt x="4043" y="153"/>
                    <a:pt x="6171" y="3162"/>
                    <a:pt x="6444" y="4074"/>
                  </a:cubicBezTo>
                  <a:cubicBezTo>
                    <a:pt x="6718" y="5016"/>
                    <a:pt x="6687" y="5745"/>
                    <a:pt x="6383" y="5928"/>
                  </a:cubicBezTo>
                  <a:cubicBezTo>
                    <a:pt x="6080" y="6080"/>
                    <a:pt x="1763" y="5624"/>
                    <a:pt x="1277" y="5502"/>
                  </a:cubicBezTo>
                  <a:cubicBezTo>
                    <a:pt x="791" y="5350"/>
                    <a:pt x="92" y="4499"/>
                    <a:pt x="92" y="4499"/>
                  </a:cubicBez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5"/>
            <p:cNvSpPr/>
            <p:nvPr/>
          </p:nvSpPr>
          <p:spPr>
            <a:xfrm>
              <a:off x="1789825" y="3386350"/>
              <a:ext cx="47125" cy="49425"/>
            </a:xfrm>
            <a:custGeom>
              <a:avLst/>
              <a:gdLst/>
              <a:ahLst/>
              <a:cxnLst/>
              <a:rect l="l" t="t" r="r" b="b"/>
              <a:pathLst>
                <a:path w="1885" h="1977" fill="none" extrusionOk="0">
                  <a:moveTo>
                    <a:pt x="0" y="1"/>
                  </a:moveTo>
                  <a:lnTo>
                    <a:pt x="1885" y="1977"/>
                  </a:ln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1814125" y="3353675"/>
              <a:ext cx="71450" cy="88175"/>
            </a:xfrm>
            <a:custGeom>
              <a:avLst/>
              <a:gdLst/>
              <a:ahLst/>
              <a:cxnLst/>
              <a:rect l="l" t="t" r="r" b="b"/>
              <a:pathLst>
                <a:path w="2858" h="3527" fill="none" extrusionOk="0">
                  <a:moveTo>
                    <a:pt x="2858" y="3527"/>
                  </a:moveTo>
                  <a:lnTo>
                    <a:pt x="1" y="1"/>
                  </a:ln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5"/>
            <p:cNvSpPr/>
            <p:nvPr/>
          </p:nvSpPr>
          <p:spPr>
            <a:xfrm>
              <a:off x="1840725" y="3319500"/>
              <a:ext cx="86650" cy="113225"/>
            </a:xfrm>
            <a:custGeom>
              <a:avLst/>
              <a:gdLst/>
              <a:ahLst/>
              <a:cxnLst/>
              <a:rect l="l" t="t" r="r" b="b"/>
              <a:pathLst>
                <a:path w="3466" h="4529" fill="none" extrusionOk="0">
                  <a:moveTo>
                    <a:pt x="1" y="0"/>
                  </a:moveTo>
                  <a:cubicBezTo>
                    <a:pt x="1" y="0"/>
                    <a:pt x="3131" y="3769"/>
                    <a:pt x="3466" y="4529"/>
                  </a:cubicBez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5"/>
            <p:cNvSpPr/>
            <p:nvPr/>
          </p:nvSpPr>
          <p:spPr>
            <a:xfrm>
              <a:off x="1758650" y="2090350"/>
              <a:ext cx="671775" cy="614525"/>
            </a:xfrm>
            <a:custGeom>
              <a:avLst/>
              <a:gdLst/>
              <a:ahLst/>
              <a:cxnLst/>
              <a:rect l="l" t="t" r="r" b="b"/>
              <a:pathLst>
                <a:path w="26871" h="24581" extrusionOk="0">
                  <a:moveTo>
                    <a:pt x="13772" y="1"/>
                  </a:moveTo>
                  <a:cubicBezTo>
                    <a:pt x="12220" y="1"/>
                    <a:pt x="10778" y="686"/>
                    <a:pt x="9697" y="2326"/>
                  </a:cubicBezTo>
                  <a:cubicBezTo>
                    <a:pt x="9515" y="2600"/>
                    <a:pt x="4712" y="3512"/>
                    <a:pt x="3800" y="7007"/>
                  </a:cubicBezTo>
                  <a:cubicBezTo>
                    <a:pt x="2980" y="10047"/>
                    <a:pt x="943" y="20260"/>
                    <a:pt x="761" y="20564"/>
                  </a:cubicBezTo>
                  <a:cubicBezTo>
                    <a:pt x="548" y="20898"/>
                    <a:pt x="1" y="21840"/>
                    <a:pt x="1" y="21840"/>
                  </a:cubicBezTo>
                  <a:lnTo>
                    <a:pt x="5594" y="23087"/>
                  </a:lnTo>
                  <a:lnTo>
                    <a:pt x="6870" y="21628"/>
                  </a:lnTo>
                  <a:lnTo>
                    <a:pt x="6870" y="23421"/>
                  </a:lnTo>
                  <a:cubicBezTo>
                    <a:pt x="6870" y="23421"/>
                    <a:pt x="11085" y="24581"/>
                    <a:pt x="14030" y="24581"/>
                  </a:cubicBezTo>
                  <a:cubicBezTo>
                    <a:pt x="14137" y="24581"/>
                    <a:pt x="14244" y="24579"/>
                    <a:pt x="14348" y="24576"/>
                  </a:cubicBezTo>
                  <a:cubicBezTo>
                    <a:pt x="17296" y="24454"/>
                    <a:pt x="19272" y="24272"/>
                    <a:pt x="19272" y="24272"/>
                  </a:cubicBezTo>
                  <a:lnTo>
                    <a:pt x="19393" y="23208"/>
                  </a:lnTo>
                  <a:lnTo>
                    <a:pt x="20032" y="24150"/>
                  </a:lnTo>
                  <a:lnTo>
                    <a:pt x="23071" y="24059"/>
                  </a:lnTo>
                  <a:lnTo>
                    <a:pt x="23284" y="22266"/>
                  </a:lnTo>
                  <a:cubicBezTo>
                    <a:pt x="23284" y="22266"/>
                    <a:pt x="23284" y="23846"/>
                    <a:pt x="23801" y="23938"/>
                  </a:cubicBezTo>
                  <a:cubicBezTo>
                    <a:pt x="23837" y="23944"/>
                    <a:pt x="23883" y="23947"/>
                    <a:pt x="23937" y="23947"/>
                  </a:cubicBezTo>
                  <a:cubicBezTo>
                    <a:pt x="24661" y="23947"/>
                    <a:pt x="26871" y="23421"/>
                    <a:pt x="26871" y="23421"/>
                  </a:cubicBezTo>
                  <a:cubicBezTo>
                    <a:pt x="26871" y="23421"/>
                    <a:pt x="25168" y="21293"/>
                    <a:pt x="24226" y="16460"/>
                  </a:cubicBezTo>
                  <a:cubicBezTo>
                    <a:pt x="23284" y="11597"/>
                    <a:pt x="23709" y="6947"/>
                    <a:pt x="20427" y="3481"/>
                  </a:cubicBezTo>
                  <a:cubicBezTo>
                    <a:pt x="18486" y="1433"/>
                    <a:pt x="16015" y="1"/>
                    <a:pt x="13772" y="1"/>
                  </a:cubicBez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5"/>
            <p:cNvSpPr/>
            <p:nvPr/>
          </p:nvSpPr>
          <p:spPr>
            <a:xfrm>
              <a:off x="1751050" y="2156100"/>
              <a:ext cx="253075" cy="449875"/>
            </a:xfrm>
            <a:custGeom>
              <a:avLst/>
              <a:gdLst/>
              <a:ahLst/>
              <a:cxnLst/>
              <a:rect l="l" t="t" r="r" b="b"/>
              <a:pathLst>
                <a:path w="10123" h="17995" extrusionOk="0">
                  <a:moveTo>
                    <a:pt x="9849" y="0"/>
                  </a:moveTo>
                  <a:cubicBezTo>
                    <a:pt x="6809" y="152"/>
                    <a:pt x="4195" y="2189"/>
                    <a:pt x="3223" y="5076"/>
                  </a:cubicBezTo>
                  <a:cubicBezTo>
                    <a:pt x="2463" y="7235"/>
                    <a:pt x="1946" y="9453"/>
                    <a:pt x="1581" y="11733"/>
                  </a:cubicBezTo>
                  <a:cubicBezTo>
                    <a:pt x="1217" y="13800"/>
                    <a:pt x="882" y="15776"/>
                    <a:pt x="62" y="17751"/>
                  </a:cubicBezTo>
                  <a:cubicBezTo>
                    <a:pt x="1" y="17843"/>
                    <a:pt x="62" y="17934"/>
                    <a:pt x="153" y="17995"/>
                  </a:cubicBezTo>
                  <a:lnTo>
                    <a:pt x="214" y="17995"/>
                  </a:lnTo>
                  <a:cubicBezTo>
                    <a:pt x="274" y="17995"/>
                    <a:pt x="366" y="17964"/>
                    <a:pt x="396" y="17903"/>
                  </a:cubicBezTo>
                  <a:cubicBezTo>
                    <a:pt x="1217" y="15897"/>
                    <a:pt x="1581" y="13922"/>
                    <a:pt x="1946" y="11824"/>
                  </a:cubicBezTo>
                  <a:cubicBezTo>
                    <a:pt x="2281" y="9575"/>
                    <a:pt x="2828" y="7356"/>
                    <a:pt x="3557" y="5198"/>
                  </a:cubicBezTo>
                  <a:cubicBezTo>
                    <a:pt x="4469" y="2462"/>
                    <a:pt x="6961" y="548"/>
                    <a:pt x="9849" y="365"/>
                  </a:cubicBezTo>
                  <a:cubicBezTo>
                    <a:pt x="10123" y="365"/>
                    <a:pt x="10123" y="0"/>
                    <a:pt x="984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5"/>
            <p:cNvSpPr/>
            <p:nvPr/>
          </p:nvSpPr>
          <p:spPr>
            <a:xfrm>
              <a:off x="1972950" y="2618100"/>
              <a:ext cx="161125" cy="361275"/>
            </a:xfrm>
            <a:custGeom>
              <a:avLst/>
              <a:gdLst/>
              <a:ahLst/>
              <a:cxnLst/>
              <a:rect l="l" t="t" r="r" b="b"/>
              <a:pathLst>
                <a:path w="6445" h="14451" extrusionOk="0">
                  <a:moveTo>
                    <a:pt x="152" y="1"/>
                  </a:moveTo>
                  <a:cubicBezTo>
                    <a:pt x="152" y="1"/>
                    <a:pt x="0" y="3800"/>
                    <a:pt x="0" y="7509"/>
                  </a:cubicBezTo>
                  <a:cubicBezTo>
                    <a:pt x="0" y="11217"/>
                    <a:pt x="1490" y="14196"/>
                    <a:pt x="3253" y="14439"/>
                  </a:cubicBezTo>
                  <a:cubicBezTo>
                    <a:pt x="3309" y="14446"/>
                    <a:pt x="3364" y="14450"/>
                    <a:pt x="3419" y="14450"/>
                  </a:cubicBezTo>
                  <a:cubicBezTo>
                    <a:pt x="5117" y="14450"/>
                    <a:pt x="6201" y="10891"/>
                    <a:pt x="6201" y="9272"/>
                  </a:cubicBezTo>
                  <a:cubicBezTo>
                    <a:pt x="6201" y="7630"/>
                    <a:pt x="6444" y="3436"/>
                    <a:pt x="6444" y="3436"/>
                  </a:cubicBezTo>
                  <a:cubicBezTo>
                    <a:pt x="6444" y="3436"/>
                    <a:pt x="2007" y="2463"/>
                    <a:pt x="152" y="1"/>
                  </a:cubicBezTo>
                  <a:close/>
                </a:path>
              </a:pathLst>
            </a:custGeom>
            <a:solidFill>
              <a:srgbClr val="FCE5CD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5"/>
            <p:cNvSpPr/>
            <p:nvPr/>
          </p:nvSpPr>
          <p:spPr>
            <a:xfrm>
              <a:off x="1973700" y="2618100"/>
              <a:ext cx="160375" cy="145275"/>
            </a:xfrm>
            <a:custGeom>
              <a:avLst/>
              <a:gdLst/>
              <a:ahLst/>
              <a:cxnLst/>
              <a:rect l="l" t="t" r="r" b="b"/>
              <a:pathLst>
                <a:path w="6415" h="5811" extrusionOk="0">
                  <a:moveTo>
                    <a:pt x="122" y="1"/>
                  </a:moveTo>
                  <a:cubicBezTo>
                    <a:pt x="122" y="1"/>
                    <a:pt x="31" y="2007"/>
                    <a:pt x="1" y="4530"/>
                  </a:cubicBezTo>
                  <a:cubicBezTo>
                    <a:pt x="950" y="5256"/>
                    <a:pt x="2219" y="5811"/>
                    <a:pt x="3555" y="5811"/>
                  </a:cubicBezTo>
                  <a:cubicBezTo>
                    <a:pt x="4401" y="5811"/>
                    <a:pt x="5274" y="5588"/>
                    <a:pt x="6110" y="5047"/>
                  </a:cubicBezTo>
                  <a:cubicBezTo>
                    <a:pt x="6202" y="4986"/>
                    <a:pt x="6262" y="4955"/>
                    <a:pt x="6323" y="4895"/>
                  </a:cubicBezTo>
                  <a:cubicBezTo>
                    <a:pt x="6384" y="4044"/>
                    <a:pt x="6414" y="3436"/>
                    <a:pt x="6414" y="3436"/>
                  </a:cubicBezTo>
                  <a:cubicBezTo>
                    <a:pt x="6414" y="3436"/>
                    <a:pt x="1977" y="2463"/>
                    <a:pt x="122" y="1"/>
                  </a:cubicBez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5"/>
            <p:cNvSpPr/>
            <p:nvPr/>
          </p:nvSpPr>
          <p:spPr>
            <a:xfrm>
              <a:off x="1863525" y="2311875"/>
              <a:ext cx="392875" cy="420100"/>
            </a:xfrm>
            <a:custGeom>
              <a:avLst/>
              <a:gdLst/>
              <a:ahLst/>
              <a:cxnLst/>
              <a:rect l="l" t="t" r="r" b="b"/>
              <a:pathLst>
                <a:path w="15715" h="16804" extrusionOk="0">
                  <a:moveTo>
                    <a:pt x="7174" y="0"/>
                  </a:moveTo>
                  <a:cubicBezTo>
                    <a:pt x="7174" y="0"/>
                    <a:pt x="6870" y="2432"/>
                    <a:pt x="5502" y="4104"/>
                  </a:cubicBezTo>
                  <a:cubicBezTo>
                    <a:pt x="4104" y="5806"/>
                    <a:pt x="3283" y="5897"/>
                    <a:pt x="3283" y="5897"/>
                  </a:cubicBezTo>
                  <a:cubicBezTo>
                    <a:pt x="3283" y="5897"/>
                    <a:pt x="2805" y="3983"/>
                    <a:pt x="1984" y="3983"/>
                  </a:cubicBezTo>
                  <a:cubicBezTo>
                    <a:pt x="1771" y="3983"/>
                    <a:pt x="1534" y="4112"/>
                    <a:pt x="1277" y="4438"/>
                  </a:cubicBezTo>
                  <a:cubicBezTo>
                    <a:pt x="0" y="5988"/>
                    <a:pt x="760" y="7599"/>
                    <a:pt x="1703" y="8450"/>
                  </a:cubicBezTo>
                  <a:cubicBezTo>
                    <a:pt x="2120" y="8814"/>
                    <a:pt x="2495" y="8915"/>
                    <a:pt x="2784" y="8915"/>
                  </a:cubicBezTo>
                  <a:cubicBezTo>
                    <a:pt x="3148" y="8915"/>
                    <a:pt x="3374" y="8754"/>
                    <a:pt x="3374" y="8754"/>
                  </a:cubicBezTo>
                  <a:cubicBezTo>
                    <a:pt x="3374" y="8754"/>
                    <a:pt x="3952" y="12827"/>
                    <a:pt x="5228" y="14499"/>
                  </a:cubicBezTo>
                  <a:cubicBezTo>
                    <a:pt x="6088" y="15673"/>
                    <a:pt x="7844" y="16804"/>
                    <a:pt x="9749" y="16804"/>
                  </a:cubicBezTo>
                  <a:cubicBezTo>
                    <a:pt x="10606" y="16804"/>
                    <a:pt x="11492" y="16575"/>
                    <a:pt x="12341" y="16019"/>
                  </a:cubicBezTo>
                  <a:cubicBezTo>
                    <a:pt x="14408" y="14682"/>
                    <a:pt x="15411" y="10335"/>
                    <a:pt x="15715" y="8420"/>
                  </a:cubicBezTo>
                  <a:lnTo>
                    <a:pt x="7174" y="0"/>
                  </a:lnTo>
                  <a:close/>
                </a:path>
              </a:pathLst>
            </a:custGeom>
            <a:solidFill>
              <a:srgbClr val="FCE5CD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5"/>
            <p:cNvSpPr/>
            <p:nvPr/>
          </p:nvSpPr>
          <p:spPr>
            <a:xfrm>
              <a:off x="2115050" y="2450175"/>
              <a:ext cx="62325" cy="138325"/>
            </a:xfrm>
            <a:custGeom>
              <a:avLst/>
              <a:gdLst/>
              <a:ahLst/>
              <a:cxnLst/>
              <a:rect l="l" t="t" r="r" b="b"/>
              <a:pathLst>
                <a:path w="2493" h="5533" fill="none" extrusionOk="0">
                  <a:moveTo>
                    <a:pt x="1855" y="0"/>
                  </a:moveTo>
                  <a:cubicBezTo>
                    <a:pt x="1855" y="0"/>
                    <a:pt x="2493" y="4894"/>
                    <a:pt x="1855" y="5229"/>
                  </a:cubicBezTo>
                  <a:cubicBezTo>
                    <a:pt x="1216" y="5532"/>
                    <a:pt x="0" y="4377"/>
                    <a:pt x="0" y="4377"/>
                  </a:cubicBez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5"/>
            <p:cNvSpPr/>
            <p:nvPr/>
          </p:nvSpPr>
          <p:spPr>
            <a:xfrm>
              <a:off x="2064125" y="2451700"/>
              <a:ext cx="22075" cy="36500"/>
            </a:xfrm>
            <a:custGeom>
              <a:avLst/>
              <a:gdLst/>
              <a:ahLst/>
              <a:cxnLst/>
              <a:rect l="l" t="t" r="r" b="b"/>
              <a:pathLst>
                <a:path w="883" h="1460" extrusionOk="0">
                  <a:moveTo>
                    <a:pt x="457" y="0"/>
                  </a:moveTo>
                  <a:cubicBezTo>
                    <a:pt x="214" y="0"/>
                    <a:pt x="1" y="335"/>
                    <a:pt x="1" y="730"/>
                  </a:cubicBezTo>
                  <a:cubicBezTo>
                    <a:pt x="1" y="1125"/>
                    <a:pt x="214" y="1459"/>
                    <a:pt x="457" y="1459"/>
                  </a:cubicBezTo>
                  <a:cubicBezTo>
                    <a:pt x="700" y="1459"/>
                    <a:pt x="882" y="1125"/>
                    <a:pt x="882" y="730"/>
                  </a:cubicBezTo>
                  <a:cubicBezTo>
                    <a:pt x="882" y="335"/>
                    <a:pt x="700" y="0"/>
                    <a:pt x="4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5"/>
            <p:cNvSpPr/>
            <p:nvPr/>
          </p:nvSpPr>
          <p:spPr>
            <a:xfrm>
              <a:off x="2180400" y="2451700"/>
              <a:ext cx="22050" cy="36500"/>
            </a:xfrm>
            <a:custGeom>
              <a:avLst/>
              <a:gdLst/>
              <a:ahLst/>
              <a:cxnLst/>
              <a:rect l="l" t="t" r="r" b="b"/>
              <a:pathLst>
                <a:path w="882" h="1460" extrusionOk="0">
                  <a:moveTo>
                    <a:pt x="456" y="0"/>
                  </a:moveTo>
                  <a:cubicBezTo>
                    <a:pt x="213" y="0"/>
                    <a:pt x="0" y="335"/>
                    <a:pt x="0" y="730"/>
                  </a:cubicBezTo>
                  <a:cubicBezTo>
                    <a:pt x="0" y="1125"/>
                    <a:pt x="213" y="1459"/>
                    <a:pt x="456" y="1459"/>
                  </a:cubicBezTo>
                  <a:cubicBezTo>
                    <a:pt x="700" y="1459"/>
                    <a:pt x="882" y="1125"/>
                    <a:pt x="882" y="730"/>
                  </a:cubicBezTo>
                  <a:cubicBezTo>
                    <a:pt x="882" y="335"/>
                    <a:pt x="700" y="0"/>
                    <a:pt x="45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5"/>
            <p:cNvSpPr/>
            <p:nvPr/>
          </p:nvSpPr>
          <p:spPr>
            <a:xfrm>
              <a:off x="2004100" y="2390900"/>
              <a:ext cx="139850" cy="140600"/>
            </a:xfrm>
            <a:custGeom>
              <a:avLst/>
              <a:gdLst/>
              <a:ahLst/>
              <a:cxnLst/>
              <a:rect l="l" t="t" r="r" b="b"/>
              <a:pathLst>
                <a:path w="5594" h="5624" fill="none" extrusionOk="0">
                  <a:moveTo>
                    <a:pt x="5593" y="2797"/>
                  </a:moveTo>
                  <a:cubicBezTo>
                    <a:pt x="5593" y="4347"/>
                    <a:pt x="4347" y="5624"/>
                    <a:pt x="2797" y="5624"/>
                  </a:cubicBezTo>
                  <a:cubicBezTo>
                    <a:pt x="1247" y="5624"/>
                    <a:pt x="1" y="4347"/>
                    <a:pt x="1" y="2797"/>
                  </a:cubicBezTo>
                  <a:cubicBezTo>
                    <a:pt x="1" y="1247"/>
                    <a:pt x="1247" y="1"/>
                    <a:pt x="2797" y="1"/>
                  </a:cubicBezTo>
                  <a:cubicBezTo>
                    <a:pt x="4347" y="1"/>
                    <a:pt x="5593" y="1247"/>
                    <a:pt x="5593" y="2797"/>
                  </a:cubicBezTo>
                  <a:close/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5"/>
            <p:cNvSpPr/>
            <p:nvPr/>
          </p:nvSpPr>
          <p:spPr>
            <a:xfrm>
              <a:off x="2135575" y="2394700"/>
              <a:ext cx="164150" cy="163400"/>
            </a:xfrm>
            <a:custGeom>
              <a:avLst/>
              <a:gdLst/>
              <a:ahLst/>
              <a:cxnLst/>
              <a:rect l="l" t="t" r="r" b="b"/>
              <a:pathLst>
                <a:path w="6566" h="6536" fill="none" extrusionOk="0">
                  <a:moveTo>
                    <a:pt x="6566" y="2797"/>
                  </a:moveTo>
                  <a:cubicBezTo>
                    <a:pt x="6566" y="5289"/>
                    <a:pt x="3526" y="6536"/>
                    <a:pt x="1763" y="4773"/>
                  </a:cubicBezTo>
                  <a:cubicBezTo>
                    <a:pt x="0" y="3010"/>
                    <a:pt x="1246" y="1"/>
                    <a:pt x="3739" y="1"/>
                  </a:cubicBezTo>
                  <a:cubicBezTo>
                    <a:pt x="5289" y="1"/>
                    <a:pt x="6566" y="1247"/>
                    <a:pt x="6566" y="2797"/>
                  </a:cubicBezTo>
                  <a:close/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5"/>
            <p:cNvSpPr/>
            <p:nvPr/>
          </p:nvSpPr>
          <p:spPr>
            <a:xfrm>
              <a:off x="2145450" y="2445625"/>
              <a:ext cx="15975" cy="25"/>
            </a:xfrm>
            <a:custGeom>
              <a:avLst/>
              <a:gdLst/>
              <a:ahLst/>
              <a:cxnLst/>
              <a:rect l="l" t="t" r="r" b="b"/>
              <a:pathLst>
                <a:path w="639" h="1" fill="none" extrusionOk="0">
                  <a:moveTo>
                    <a:pt x="0" y="0"/>
                  </a:moveTo>
                  <a:lnTo>
                    <a:pt x="639" y="0"/>
                  </a:ln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5"/>
            <p:cNvSpPr/>
            <p:nvPr/>
          </p:nvSpPr>
          <p:spPr>
            <a:xfrm>
              <a:off x="1944825" y="2451700"/>
              <a:ext cx="62350" cy="25"/>
            </a:xfrm>
            <a:custGeom>
              <a:avLst/>
              <a:gdLst/>
              <a:ahLst/>
              <a:cxnLst/>
              <a:rect l="l" t="t" r="r" b="b"/>
              <a:pathLst>
                <a:path w="2494" h="1" fill="none" extrusionOk="0">
                  <a:moveTo>
                    <a:pt x="2493" y="0"/>
                  </a:moveTo>
                  <a:lnTo>
                    <a:pt x="1" y="0"/>
                  </a:ln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5"/>
            <p:cNvSpPr/>
            <p:nvPr/>
          </p:nvSpPr>
          <p:spPr>
            <a:xfrm>
              <a:off x="2077050" y="2585425"/>
              <a:ext cx="55500" cy="25100"/>
            </a:xfrm>
            <a:custGeom>
              <a:avLst/>
              <a:gdLst/>
              <a:ahLst/>
              <a:cxnLst/>
              <a:rect l="l" t="t" r="r" b="b"/>
              <a:pathLst>
                <a:path w="2220" h="1004" fill="none" extrusionOk="0">
                  <a:moveTo>
                    <a:pt x="1" y="1"/>
                  </a:moveTo>
                  <a:cubicBezTo>
                    <a:pt x="1" y="1"/>
                    <a:pt x="639" y="1004"/>
                    <a:pt x="2219" y="822"/>
                  </a:cubicBez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5"/>
            <p:cNvSpPr/>
            <p:nvPr/>
          </p:nvSpPr>
          <p:spPr>
            <a:xfrm>
              <a:off x="2055025" y="2483600"/>
              <a:ext cx="32700" cy="4600"/>
            </a:xfrm>
            <a:custGeom>
              <a:avLst/>
              <a:gdLst/>
              <a:ahLst/>
              <a:cxnLst/>
              <a:rect l="l" t="t" r="r" b="b"/>
              <a:pathLst>
                <a:path w="1308" h="184" fill="none" extrusionOk="0">
                  <a:moveTo>
                    <a:pt x="0" y="1"/>
                  </a:moveTo>
                  <a:lnTo>
                    <a:pt x="1307" y="183"/>
                  </a:ln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5"/>
            <p:cNvSpPr/>
            <p:nvPr/>
          </p:nvSpPr>
          <p:spPr>
            <a:xfrm>
              <a:off x="2181925" y="2486650"/>
              <a:ext cx="28900" cy="4575"/>
            </a:xfrm>
            <a:custGeom>
              <a:avLst/>
              <a:gdLst/>
              <a:ahLst/>
              <a:cxnLst/>
              <a:rect l="l" t="t" r="r" b="b"/>
              <a:pathLst>
                <a:path w="1156" h="183" fill="none" extrusionOk="0">
                  <a:moveTo>
                    <a:pt x="1155" y="0"/>
                  </a:moveTo>
                  <a:lnTo>
                    <a:pt x="0" y="183"/>
                  </a:ln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5"/>
            <p:cNvSpPr/>
            <p:nvPr/>
          </p:nvSpPr>
          <p:spPr>
            <a:xfrm>
              <a:off x="2046650" y="2390900"/>
              <a:ext cx="57025" cy="27375"/>
            </a:xfrm>
            <a:custGeom>
              <a:avLst/>
              <a:gdLst/>
              <a:ahLst/>
              <a:cxnLst/>
              <a:rect l="l" t="t" r="r" b="b"/>
              <a:pathLst>
                <a:path w="2281" h="1095" fill="none" extrusionOk="0">
                  <a:moveTo>
                    <a:pt x="1" y="1095"/>
                  </a:moveTo>
                  <a:cubicBezTo>
                    <a:pt x="1" y="1095"/>
                    <a:pt x="821" y="1"/>
                    <a:pt x="2280" y="821"/>
                  </a:cubicBezTo>
                </a:path>
              </a:pathLst>
            </a:custGeom>
            <a:noFill/>
            <a:ln w="205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5"/>
            <p:cNvSpPr/>
            <p:nvPr/>
          </p:nvSpPr>
          <p:spPr>
            <a:xfrm>
              <a:off x="3181925" y="3009450"/>
              <a:ext cx="687750" cy="436975"/>
            </a:xfrm>
            <a:custGeom>
              <a:avLst/>
              <a:gdLst/>
              <a:ahLst/>
              <a:cxnLst/>
              <a:rect l="l" t="t" r="r" b="b"/>
              <a:pathLst>
                <a:path w="27510" h="17479" extrusionOk="0">
                  <a:moveTo>
                    <a:pt x="1" y="1"/>
                  </a:moveTo>
                  <a:lnTo>
                    <a:pt x="4287" y="17478"/>
                  </a:lnTo>
                  <a:lnTo>
                    <a:pt x="27509" y="17478"/>
                  </a:lnTo>
                  <a:lnTo>
                    <a:pt x="23223" y="1"/>
                  </a:ln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5"/>
            <p:cNvSpPr/>
            <p:nvPr/>
          </p:nvSpPr>
          <p:spPr>
            <a:xfrm>
              <a:off x="3222200" y="3035300"/>
              <a:ext cx="607950" cy="386050"/>
            </a:xfrm>
            <a:custGeom>
              <a:avLst/>
              <a:gdLst/>
              <a:ahLst/>
              <a:cxnLst/>
              <a:rect l="l" t="t" r="r" b="b"/>
              <a:pathLst>
                <a:path w="24318" h="15442" extrusionOk="0">
                  <a:moveTo>
                    <a:pt x="1" y="0"/>
                  </a:moveTo>
                  <a:lnTo>
                    <a:pt x="3770" y="15441"/>
                  </a:lnTo>
                  <a:lnTo>
                    <a:pt x="24317" y="15441"/>
                  </a:lnTo>
                  <a:lnTo>
                    <a:pt x="20518" y="0"/>
                  </a:lnTo>
                  <a:close/>
                </a:path>
              </a:pathLst>
            </a:custGeom>
            <a:solidFill>
              <a:srgbClr val="FFFFFF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5"/>
            <p:cNvSpPr/>
            <p:nvPr/>
          </p:nvSpPr>
          <p:spPr>
            <a:xfrm>
              <a:off x="3222200" y="3035300"/>
              <a:ext cx="522075" cy="35725"/>
            </a:xfrm>
            <a:custGeom>
              <a:avLst/>
              <a:gdLst/>
              <a:ahLst/>
              <a:cxnLst/>
              <a:rect l="l" t="t" r="r" b="b"/>
              <a:pathLst>
                <a:path w="20883" h="1429" extrusionOk="0">
                  <a:moveTo>
                    <a:pt x="1" y="0"/>
                  </a:moveTo>
                  <a:lnTo>
                    <a:pt x="335" y="1429"/>
                  </a:lnTo>
                  <a:lnTo>
                    <a:pt x="20883" y="1429"/>
                  </a:lnTo>
                  <a:lnTo>
                    <a:pt x="20518" y="0"/>
                  </a:lnTo>
                  <a:close/>
                </a:path>
              </a:pathLst>
            </a:custGeom>
            <a:solidFill>
              <a:schemeClr val="accent5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5"/>
            <p:cNvSpPr/>
            <p:nvPr/>
          </p:nvSpPr>
          <p:spPr>
            <a:xfrm>
              <a:off x="3303525" y="3118125"/>
              <a:ext cx="183150" cy="25"/>
            </a:xfrm>
            <a:custGeom>
              <a:avLst/>
              <a:gdLst/>
              <a:ahLst/>
              <a:cxnLst/>
              <a:rect l="l" t="t" r="r" b="b"/>
              <a:pathLst>
                <a:path w="7326" h="1" fill="none" extrusionOk="0">
                  <a:moveTo>
                    <a:pt x="0" y="0"/>
                  </a:moveTo>
                  <a:lnTo>
                    <a:pt x="7326" y="0"/>
                  </a:ln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5"/>
            <p:cNvSpPr/>
            <p:nvPr/>
          </p:nvSpPr>
          <p:spPr>
            <a:xfrm>
              <a:off x="3309600" y="3141675"/>
              <a:ext cx="183150" cy="25"/>
            </a:xfrm>
            <a:custGeom>
              <a:avLst/>
              <a:gdLst/>
              <a:ahLst/>
              <a:cxnLst/>
              <a:rect l="l" t="t" r="r" b="b"/>
              <a:pathLst>
                <a:path w="7326" h="1" fill="none" extrusionOk="0">
                  <a:moveTo>
                    <a:pt x="0" y="0"/>
                  </a:moveTo>
                  <a:lnTo>
                    <a:pt x="7326" y="0"/>
                  </a:ln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5"/>
            <p:cNvSpPr/>
            <p:nvPr/>
          </p:nvSpPr>
          <p:spPr>
            <a:xfrm>
              <a:off x="3314925" y="3166000"/>
              <a:ext cx="183900" cy="25"/>
            </a:xfrm>
            <a:custGeom>
              <a:avLst/>
              <a:gdLst/>
              <a:ahLst/>
              <a:cxnLst/>
              <a:rect l="l" t="t" r="r" b="b"/>
              <a:pathLst>
                <a:path w="7356" h="1" fill="none" extrusionOk="0">
                  <a:moveTo>
                    <a:pt x="0" y="0"/>
                  </a:moveTo>
                  <a:lnTo>
                    <a:pt x="7356" y="0"/>
                  </a:ln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5"/>
            <p:cNvSpPr/>
            <p:nvPr/>
          </p:nvSpPr>
          <p:spPr>
            <a:xfrm>
              <a:off x="3321000" y="3189550"/>
              <a:ext cx="183150" cy="25"/>
            </a:xfrm>
            <a:custGeom>
              <a:avLst/>
              <a:gdLst/>
              <a:ahLst/>
              <a:cxnLst/>
              <a:rect l="l" t="t" r="r" b="b"/>
              <a:pathLst>
                <a:path w="7326" h="1" fill="none" extrusionOk="0">
                  <a:moveTo>
                    <a:pt x="0" y="0"/>
                  </a:moveTo>
                  <a:lnTo>
                    <a:pt x="7326" y="0"/>
                  </a:ln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5"/>
            <p:cNvSpPr/>
            <p:nvPr/>
          </p:nvSpPr>
          <p:spPr>
            <a:xfrm>
              <a:off x="3528450" y="3109750"/>
              <a:ext cx="228000" cy="144400"/>
            </a:xfrm>
            <a:custGeom>
              <a:avLst/>
              <a:gdLst/>
              <a:ahLst/>
              <a:cxnLst/>
              <a:rect l="l" t="t" r="r" b="b"/>
              <a:pathLst>
                <a:path w="9120" h="5776" extrusionOk="0">
                  <a:moveTo>
                    <a:pt x="0" y="1"/>
                  </a:moveTo>
                  <a:lnTo>
                    <a:pt x="1399" y="5776"/>
                  </a:lnTo>
                  <a:lnTo>
                    <a:pt x="9119" y="5776"/>
                  </a:lnTo>
                  <a:lnTo>
                    <a:pt x="7691" y="1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5"/>
            <p:cNvSpPr/>
            <p:nvPr/>
          </p:nvSpPr>
          <p:spPr>
            <a:xfrm>
              <a:off x="3279975" y="3407625"/>
              <a:ext cx="849575" cy="38800"/>
            </a:xfrm>
            <a:custGeom>
              <a:avLst/>
              <a:gdLst/>
              <a:ahLst/>
              <a:cxnLst/>
              <a:rect l="l" t="t" r="r" b="b"/>
              <a:pathLst>
                <a:path w="33983" h="1552" extrusionOk="0">
                  <a:moveTo>
                    <a:pt x="0" y="1"/>
                  </a:moveTo>
                  <a:lnTo>
                    <a:pt x="0" y="1551"/>
                  </a:lnTo>
                  <a:lnTo>
                    <a:pt x="33982" y="1551"/>
                  </a:lnTo>
                  <a:lnTo>
                    <a:pt x="33982" y="1"/>
                  </a:lnTo>
                  <a:close/>
                </a:path>
              </a:pathLst>
            </a:custGeom>
            <a:solidFill>
              <a:srgbClr val="FFFFFF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5"/>
            <p:cNvSpPr/>
            <p:nvPr/>
          </p:nvSpPr>
          <p:spPr>
            <a:xfrm>
              <a:off x="3664475" y="3407625"/>
              <a:ext cx="465825" cy="38800"/>
            </a:xfrm>
            <a:custGeom>
              <a:avLst/>
              <a:gdLst/>
              <a:ahLst/>
              <a:cxnLst/>
              <a:rect l="l" t="t" r="r" b="b"/>
              <a:pathLst>
                <a:path w="18633" h="1552" extrusionOk="0">
                  <a:moveTo>
                    <a:pt x="0" y="1"/>
                  </a:moveTo>
                  <a:lnTo>
                    <a:pt x="0" y="1551"/>
                  </a:lnTo>
                  <a:lnTo>
                    <a:pt x="18633" y="1551"/>
                  </a:lnTo>
                  <a:lnTo>
                    <a:pt x="18633" y="1"/>
                  </a:ln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5"/>
            <p:cNvSpPr/>
            <p:nvPr/>
          </p:nvSpPr>
          <p:spPr>
            <a:xfrm>
              <a:off x="3154575" y="3362050"/>
              <a:ext cx="395175" cy="69925"/>
            </a:xfrm>
            <a:custGeom>
              <a:avLst/>
              <a:gdLst/>
              <a:ahLst/>
              <a:cxnLst/>
              <a:rect l="l" t="t" r="r" b="b"/>
              <a:pathLst>
                <a:path w="15807" h="2797" extrusionOk="0">
                  <a:moveTo>
                    <a:pt x="761" y="0"/>
                  </a:moveTo>
                  <a:lnTo>
                    <a:pt x="1" y="1307"/>
                  </a:lnTo>
                  <a:lnTo>
                    <a:pt x="578" y="2797"/>
                  </a:lnTo>
                  <a:lnTo>
                    <a:pt x="15806" y="2797"/>
                  </a:lnTo>
                  <a:cubicBezTo>
                    <a:pt x="15168" y="2006"/>
                    <a:pt x="15168" y="882"/>
                    <a:pt x="15806" y="91"/>
                  </a:cubicBez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5"/>
            <p:cNvSpPr/>
            <p:nvPr/>
          </p:nvSpPr>
          <p:spPr>
            <a:xfrm>
              <a:off x="2970675" y="3352900"/>
              <a:ext cx="549450" cy="92825"/>
            </a:xfrm>
            <a:custGeom>
              <a:avLst/>
              <a:gdLst/>
              <a:ahLst/>
              <a:cxnLst/>
              <a:rect l="l" t="t" r="r" b="b"/>
              <a:pathLst>
                <a:path w="21978" h="3713" extrusionOk="0">
                  <a:moveTo>
                    <a:pt x="1889" y="1"/>
                  </a:moveTo>
                  <a:cubicBezTo>
                    <a:pt x="851" y="1"/>
                    <a:pt x="1" y="811"/>
                    <a:pt x="1" y="1856"/>
                  </a:cubicBezTo>
                  <a:cubicBezTo>
                    <a:pt x="1" y="2883"/>
                    <a:pt x="824" y="3713"/>
                    <a:pt x="1839" y="3713"/>
                  </a:cubicBezTo>
                  <a:cubicBezTo>
                    <a:pt x="1875" y="3713"/>
                    <a:pt x="1910" y="3712"/>
                    <a:pt x="1946" y="3710"/>
                  </a:cubicBezTo>
                  <a:lnTo>
                    <a:pt x="21977" y="3710"/>
                  </a:lnTo>
                  <a:lnTo>
                    <a:pt x="21977" y="3102"/>
                  </a:lnTo>
                  <a:lnTo>
                    <a:pt x="7934" y="3102"/>
                  </a:lnTo>
                  <a:lnTo>
                    <a:pt x="7934" y="609"/>
                  </a:lnTo>
                  <a:lnTo>
                    <a:pt x="21977" y="609"/>
                  </a:lnTo>
                  <a:lnTo>
                    <a:pt x="21977" y="1"/>
                  </a:lnTo>
                  <a:lnTo>
                    <a:pt x="1946" y="1"/>
                  </a:lnTo>
                  <a:cubicBezTo>
                    <a:pt x="1927" y="1"/>
                    <a:pt x="1908" y="1"/>
                    <a:pt x="1889" y="1"/>
                  </a:cubicBezTo>
                  <a:close/>
                </a:path>
              </a:pathLst>
            </a:custGeom>
            <a:solidFill>
              <a:schemeClr val="accent5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5"/>
            <p:cNvSpPr/>
            <p:nvPr/>
          </p:nvSpPr>
          <p:spPr>
            <a:xfrm>
              <a:off x="3146975" y="3352925"/>
              <a:ext cx="421000" cy="92725"/>
            </a:xfrm>
            <a:custGeom>
              <a:avLst/>
              <a:gdLst/>
              <a:ahLst/>
              <a:cxnLst/>
              <a:rect l="l" t="t" r="r" b="b"/>
              <a:pathLst>
                <a:path w="16840" h="3709" extrusionOk="0">
                  <a:moveTo>
                    <a:pt x="1764" y="0"/>
                  </a:moveTo>
                  <a:cubicBezTo>
                    <a:pt x="791" y="0"/>
                    <a:pt x="1" y="791"/>
                    <a:pt x="1" y="1794"/>
                  </a:cubicBezTo>
                  <a:cubicBezTo>
                    <a:pt x="1" y="2858"/>
                    <a:pt x="852" y="3709"/>
                    <a:pt x="1916" y="3709"/>
                  </a:cubicBezTo>
                  <a:lnTo>
                    <a:pt x="16840" y="3709"/>
                  </a:lnTo>
                  <a:lnTo>
                    <a:pt x="16840" y="3101"/>
                  </a:lnTo>
                  <a:lnTo>
                    <a:pt x="2128" y="3101"/>
                  </a:lnTo>
                  <a:cubicBezTo>
                    <a:pt x="1429" y="3101"/>
                    <a:pt x="882" y="2523"/>
                    <a:pt x="882" y="1855"/>
                  </a:cubicBezTo>
                  <a:cubicBezTo>
                    <a:pt x="882" y="1186"/>
                    <a:pt x="1429" y="608"/>
                    <a:pt x="2128" y="608"/>
                  </a:cubicBezTo>
                  <a:lnTo>
                    <a:pt x="16840" y="608"/>
                  </a:lnTo>
                  <a:lnTo>
                    <a:pt x="16840" y="0"/>
                  </a:lnTo>
                  <a:close/>
                </a:path>
              </a:pathLst>
            </a:custGeom>
            <a:solidFill>
              <a:schemeClr val="accent5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5"/>
            <p:cNvSpPr/>
            <p:nvPr/>
          </p:nvSpPr>
          <p:spPr>
            <a:xfrm>
              <a:off x="3184975" y="3268575"/>
              <a:ext cx="395175" cy="69925"/>
            </a:xfrm>
            <a:custGeom>
              <a:avLst/>
              <a:gdLst/>
              <a:ahLst/>
              <a:cxnLst/>
              <a:rect l="l" t="t" r="r" b="b"/>
              <a:pathLst>
                <a:path w="15807" h="2797" extrusionOk="0">
                  <a:moveTo>
                    <a:pt x="760" y="1"/>
                  </a:moveTo>
                  <a:lnTo>
                    <a:pt x="1" y="1308"/>
                  </a:lnTo>
                  <a:lnTo>
                    <a:pt x="578" y="2797"/>
                  </a:lnTo>
                  <a:lnTo>
                    <a:pt x="15806" y="2797"/>
                  </a:lnTo>
                  <a:cubicBezTo>
                    <a:pt x="15168" y="2007"/>
                    <a:pt x="15168" y="882"/>
                    <a:pt x="15806" y="92"/>
                  </a:cubicBez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5"/>
            <p:cNvSpPr/>
            <p:nvPr/>
          </p:nvSpPr>
          <p:spPr>
            <a:xfrm>
              <a:off x="2988175" y="3259450"/>
              <a:ext cx="562325" cy="92750"/>
            </a:xfrm>
            <a:custGeom>
              <a:avLst/>
              <a:gdLst/>
              <a:ahLst/>
              <a:cxnLst/>
              <a:rect l="l" t="t" r="r" b="b"/>
              <a:pathLst>
                <a:path w="22493" h="3710" extrusionOk="0">
                  <a:moveTo>
                    <a:pt x="2462" y="1"/>
                  </a:moveTo>
                  <a:cubicBezTo>
                    <a:pt x="0" y="1"/>
                    <a:pt x="0" y="3709"/>
                    <a:pt x="2462" y="3709"/>
                  </a:cubicBezTo>
                  <a:lnTo>
                    <a:pt x="22493" y="3709"/>
                  </a:lnTo>
                  <a:lnTo>
                    <a:pt x="22493" y="3101"/>
                  </a:lnTo>
                  <a:lnTo>
                    <a:pt x="8450" y="3101"/>
                  </a:lnTo>
                  <a:lnTo>
                    <a:pt x="8450" y="609"/>
                  </a:lnTo>
                  <a:lnTo>
                    <a:pt x="22493" y="609"/>
                  </a:lnTo>
                  <a:lnTo>
                    <a:pt x="22493" y="1"/>
                  </a:lnTo>
                  <a:close/>
                </a:path>
              </a:pathLst>
            </a:custGeom>
            <a:solidFill>
              <a:schemeClr val="accent5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5"/>
            <p:cNvSpPr/>
            <p:nvPr/>
          </p:nvSpPr>
          <p:spPr>
            <a:xfrm>
              <a:off x="3177375" y="3259450"/>
              <a:ext cx="421000" cy="92750"/>
            </a:xfrm>
            <a:custGeom>
              <a:avLst/>
              <a:gdLst/>
              <a:ahLst/>
              <a:cxnLst/>
              <a:rect l="l" t="t" r="r" b="b"/>
              <a:pathLst>
                <a:path w="16840" h="3710" extrusionOk="0">
                  <a:moveTo>
                    <a:pt x="1764" y="1"/>
                  </a:moveTo>
                  <a:cubicBezTo>
                    <a:pt x="791" y="1"/>
                    <a:pt x="1" y="791"/>
                    <a:pt x="1" y="1764"/>
                  </a:cubicBezTo>
                  <a:cubicBezTo>
                    <a:pt x="1" y="2828"/>
                    <a:pt x="852" y="3709"/>
                    <a:pt x="1916" y="3709"/>
                  </a:cubicBezTo>
                  <a:lnTo>
                    <a:pt x="16840" y="3709"/>
                  </a:lnTo>
                  <a:lnTo>
                    <a:pt x="16840" y="3101"/>
                  </a:lnTo>
                  <a:lnTo>
                    <a:pt x="2128" y="3101"/>
                  </a:lnTo>
                  <a:cubicBezTo>
                    <a:pt x="1429" y="3071"/>
                    <a:pt x="882" y="2524"/>
                    <a:pt x="882" y="1855"/>
                  </a:cubicBezTo>
                  <a:cubicBezTo>
                    <a:pt x="882" y="1156"/>
                    <a:pt x="1429" y="609"/>
                    <a:pt x="2128" y="609"/>
                  </a:cubicBezTo>
                  <a:lnTo>
                    <a:pt x="16840" y="609"/>
                  </a:lnTo>
                  <a:lnTo>
                    <a:pt x="16840" y="1"/>
                  </a:lnTo>
                  <a:close/>
                </a:path>
              </a:pathLst>
            </a:custGeom>
            <a:solidFill>
              <a:schemeClr val="accent5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5"/>
            <p:cNvSpPr/>
            <p:nvPr/>
          </p:nvSpPr>
          <p:spPr>
            <a:xfrm>
              <a:off x="2804275" y="3580900"/>
              <a:ext cx="159600" cy="1383775"/>
            </a:xfrm>
            <a:custGeom>
              <a:avLst/>
              <a:gdLst/>
              <a:ahLst/>
              <a:cxnLst/>
              <a:rect l="l" t="t" r="r" b="b"/>
              <a:pathLst>
                <a:path w="6384" h="55351" extrusionOk="0">
                  <a:moveTo>
                    <a:pt x="0" y="0"/>
                  </a:moveTo>
                  <a:lnTo>
                    <a:pt x="152" y="55350"/>
                  </a:lnTo>
                  <a:lnTo>
                    <a:pt x="2067" y="55350"/>
                  </a:lnTo>
                  <a:lnTo>
                    <a:pt x="6383" y="0"/>
                  </a:ln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5"/>
            <p:cNvSpPr/>
            <p:nvPr/>
          </p:nvSpPr>
          <p:spPr>
            <a:xfrm>
              <a:off x="4883325" y="3631050"/>
              <a:ext cx="155825" cy="1333625"/>
            </a:xfrm>
            <a:custGeom>
              <a:avLst/>
              <a:gdLst/>
              <a:ahLst/>
              <a:cxnLst/>
              <a:rect l="l" t="t" r="r" b="b"/>
              <a:pathLst>
                <a:path w="6233" h="53345" extrusionOk="0">
                  <a:moveTo>
                    <a:pt x="1" y="0"/>
                  </a:moveTo>
                  <a:lnTo>
                    <a:pt x="4165" y="53344"/>
                  </a:lnTo>
                  <a:lnTo>
                    <a:pt x="6050" y="53344"/>
                  </a:lnTo>
                  <a:lnTo>
                    <a:pt x="6232" y="0"/>
                  </a:ln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5"/>
            <p:cNvSpPr/>
            <p:nvPr/>
          </p:nvSpPr>
          <p:spPr>
            <a:xfrm>
              <a:off x="1820200" y="3580900"/>
              <a:ext cx="159600" cy="1383775"/>
            </a:xfrm>
            <a:custGeom>
              <a:avLst/>
              <a:gdLst/>
              <a:ahLst/>
              <a:cxnLst/>
              <a:rect l="l" t="t" r="r" b="b"/>
              <a:pathLst>
                <a:path w="6384" h="55351" extrusionOk="0">
                  <a:moveTo>
                    <a:pt x="1" y="0"/>
                  </a:moveTo>
                  <a:lnTo>
                    <a:pt x="153" y="55350"/>
                  </a:lnTo>
                  <a:lnTo>
                    <a:pt x="2068" y="55350"/>
                  </a:lnTo>
                  <a:lnTo>
                    <a:pt x="6384" y="0"/>
                  </a:lnTo>
                  <a:close/>
                </a:path>
              </a:pathLst>
            </a:custGeom>
            <a:solidFill>
              <a:srgbClr val="FFFFFF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5"/>
            <p:cNvSpPr/>
            <p:nvPr/>
          </p:nvSpPr>
          <p:spPr>
            <a:xfrm>
              <a:off x="1820200" y="3580900"/>
              <a:ext cx="159600" cy="101075"/>
            </a:xfrm>
            <a:custGeom>
              <a:avLst/>
              <a:gdLst/>
              <a:ahLst/>
              <a:cxnLst/>
              <a:rect l="l" t="t" r="r" b="b"/>
              <a:pathLst>
                <a:path w="6384" h="4043" extrusionOk="0">
                  <a:moveTo>
                    <a:pt x="1" y="0"/>
                  </a:moveTo>
                  <a:lnTo>
                    <a:pt x="1" y="4043"/>
                  </a:lnTo>
                  <a:lnTo>
                    <a:pt x="6080" y="4043"/>
                  </a:lnTo>
                  <a:lnTo>
                    <a:pt x="6384" y="0"/>
                  </a:ln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5"/>
            <p:cNvSpPr/>
            <p:nvPr/>
          </p:nvSpPr>
          <p:spPr>
            <a:xfrm>
              <a:off x="1710775" y="3447150"/>
              <a:ext cx="3384600" cy="183150"/>
            </a:xfrm>
            <a:custGeom>
              <a:avLst/>
              <a:gdLst/>
              <a:ahLst/>
              <a:cxnLst/>
              <a:rect l="l" t="t" r="r" b="b"/>
              <a:pathLst>
                <a:path w="135384" h="7326" extrusionOk="0">
                  <a:moveTo>
                    <a:pt x="1" y="0"/>
                  </a:moveTo>
                  <a:lnTo>
                    <a:pt x="1" y="7326"/>
                  </a:lnTo>
                  <a:lnTo>
                    <a:pt x="135383" y="7326"/>
                  </a:lnTo>
                  <a:lnTo>
                    <a:pt x="135383" y="0"/>
                  </a:lnTo>
                  <a:close/>
                </a:path>
              </a:pathLst>
            </a:custGeom>
            <a:solidFill>
              <a:srgbClr val="FFFFFF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5"/>
            <p:cNvSpPr/>
            <p:nvPr/>
          </p:nvSpPr>
          <p:spPr>
            <a:xfrm>
              <a:off x="3885600" y="3447150"/>
              <a:ext cx="1209775" cy="183150"/>
            </a:xfrm>
            <a:custGeom>
              <a:avLst/>
              <a:gdLst/>
              <a:ahLst/>
              <a:cxnLst/>
              <a:rect l="l" t="t" r="r" b="b"/>
              <a:pathLst>
                <a:path w="48391" h="7326" extrusionOk="0">
                  <a:moveTo>
                    <a:pt x="0" y="0"/>
                  </a:moveTo>
                  <a:lnTo>
                    <a:pt x="0" y="7326"/>
                  </a:lnTo>
                  <a:lnTo>
                    <a:pt x="48390" y="7326"/>
                  </a:lnTo>
                  <a:lnTo>
                    <a:pt x="48390" y="0"/>
                  </a:ln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5"/>
            <p:cNvSpPr/>
            <p:nvPr/>
          </p:nvSpPr>
          <p:spPr>
            <a:xfrm>
              <a:off x="1710775" y="3447150"/>
              <a:ext cx="3384600" cy="97300"/>
            </a:xfrm>
            <a:custGeom>
              <a:avLst/>
              <a:gdLst/>
              <a:ahLst/>
              <a:cxnLst/>
              <a:rect l="l" t="t" r="r" b="b"/>
              <a:pathLst>
                <a:path w="135384" h="3892" extrusionOk="0">
                  <a:moveTo>
                    <a:pt x="1" y="0"/>
                  </a:moveTo>
                  <a:lnTo>
                    <a:pt x="1" y="3891"/>
                  </a:lnTo>
                  <a:lnTo>
                    <a:pt x="135383" y="3891"/>
                  </a:lnTo>
                  <a:lnTo>
                    <a:pt x="135383" y="0"/>
                  </a:ln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5"/>
            <p:cNvSpPr/>
            <p:nvPr/>
          </p:nvSpPr>
          <p:spPr>
            <a:xfrm>
              <a:off x="1646200" y="3447150"/>
              <a:ext cx="3513000" cy="72975"/>
            </a:xfrm>
            <a:custGeom>
              <a:avLst/>
              <a:gdLst/>
              <a:ahLst/>
              <a:cxnLst/>
              <a:rect l="l" t="t" r="r" b="b"/>
              <a:pathLst>
                <a:path w="140520" h="2919" extrusionOk="0">
                  <a:moveTo>
                    <a:pt x="0" y="0"/>
                  </a:moveTo>
                  <a:lnTo>
                    <a:pt x="0" y="2918"/>
                  </a:lnTo>
                  <a:lnTo>
                    <a:pt x="140520" y="2918"/>
                  </a:lnTo>
                  <a:lnTo>
                    <a:pt x="140520" y="0"/>
                  </a:lnTo>
                  <a:close/>
                </a:path>
              </a:pathLst>
            </a:custGeom>
            <a:solidFill>
              <a:srgbClr val="BF9000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5"/>
            <p:cNvSpPr/>
            <p:nvPr/>
          </p:nvSpPr>
          <p:spPr>
            <a:xfrm>
              <a:off x="3835450" y="3447150"/>
              <a:ext cx="1323750" cy="72975"/>
            </a:xfrm>
            <a:custGeom>
              <a:avLst/>
              <a:gdLst/>
              <a:ahLst/>
              <a:cxnLst/>
              <a:rect l="l" t="t" r="r" b="b"/>
              <a:pathLst>
                <a:path w="52950" h="2919" extrusionOk="0">
                  <a:moveTo>
                    <a:pt x="0" y="0"/>
                  </a:moveTo>
                  <a:lnTo>
                    <a:pt x="0" y="2918"/>
                  </a:lnTo>
                  <a:lnTo>
                    <a:pt x="52950" y="2918"/>
                  </a:lnTo>
                  <a:lnTo>
                    <a:pt x="52950" y="0"/>
                  </a:ln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5"/>
            <p:cNvSpPr/>
            <p:nvPr/>
          </p:nvSpPr>
          <p:spPr>
            <a:xfrm>
              <a:off x="3972225" y="3631050"/>
              <a:ext cx="155800" cy="1333625"/>
            </a:xfrm>
            <a:custGeom>
              <a:avLst/>
              <a:gdLst/>
              <a:ahLst/>
              <a:cxnLst/>
              <a:rect l="l" t="t" r="r" b="b"/>
              <a:pathLst>
                <a:path w="6232" h="53345" extrusionOk="0">
                  <a:moveTo>
                    <a:pt x="0" y="0"/>
                  </a:moveTo>
                  <a:lnTo>
                    <a:pt x="4165" y="53344"/>
                  </a:lnTo>
                  <a:lnTo>
                    <a:pt x="6049" y="53344"/>
                  </a:lnTo>
                  <a:lnTo>
                    <a:pt x="6232" y="0"/>
                  </a:lnTo>
                  <a:close/>
                </a:path>
              </a:pathLst>
            </a:custGeom>
            <a:solidFill>
              <a:srgbClr val="FFFFFF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5"/>
            <p:cNvSpPr/>
            <p:nvPr/>
          </p:nvSpPr>
          <p:spPr>
            <a:xfrm>
              <a:off x="3972225" y="3631050"/>
              <a:ext cx="155800" cy="50925"/>
            </a:xfrm>
            <a:custGeom>
              <a:avLst/>
              <a:gdLst/>
              <a:ahLst/>
              <a:cxnLst/>
              <a:rect l="l" t="t" r="r" b="b"/>
              <a:pathLst>
                <a:path w="6232" h="2037" extrusionOk="0">
                  <a:moveTo>
                    <a:pt x="0" y="0"/>
                  </a:moveTo>
                  <a:lnTo>
                    <a:pt x="152" y="2037"/>
                  </a:lnTo>
                  <a:lnTo>
                    <a:pt x="6232" y="2037"/>
                  </a:lnTo>
                  <a:lnTo>
                    <a:pt x="6232" y="0"/>
                  </a:ln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5"/>
            <p:cNvSpPr/>
            <p:nvPr/>
          </p:nvSpPr>
          <p:spPr>
            <a:xfrm>
              <a:off x="4421325" y="2307275"/>
              <a:ext cx="511425" cy="552500"/>
            </a:xfrm>
            <a:custGeom>
              <a:avLst/>
              <a:gdLst/>
              <a:ahLst/>
              <a:cxnLst/>
              <a:rect l="l" t="t" r="r" b="b"/>
              <a:pathLst>
                <a:path w="20457" h="22100" extrusionOk="0">
                  <a:moveTo>
                    <a:pt x="6183" y="0"/>
                  </a:moveTo>
                  <a:cubicBezTo>
                    <a:pt x="3724" y="0"/>
                    <a:pt x="1458" y="637"/>
                    <a:pt x="274" y="2920"/>
                  </a:cubicBezTo>
                  <a:lnTo>
                    <a:pt x="244" y="3224"/>
                  </a:lnTo>
                  <a:cubicBezTo>
                    <a:pt x="183" y="4136"/>
                    <a:pt x="0" y="6811"/>
                    <a:pt x="487" y="7905"/>
                  </a:cubicBezTo>
                  <a:cubicBezTo>
                    <a:pt x="1095" y="9273"/>
                    <a:pt x="1581" y="10428"/>
                    <a:pt x="1429" y="11188"/>
                  </a:cubicBezTo>
                  <a:cubicBezTo>
                    <a:pt x="1247" y="11948"/>
                    <a:pt x="426" y="13285"/>
                    <a:pt x="760" y="13802"/>
                  </a:cubicBezTo>
                  <a:cubicBezTo>
                    <a:pt x="1095" y="14288"/>
                    <a:pt x="2675" y="14288"/>
                    <a:pt x="2675" y="14288"/>
                  </a:cubicBezTo>
                  <a:cubicBezTo>
                    <a:pt x="2675" y="14288"/>
                    <a:pt x="4864" y="19151"/>
                    <a:pt x="6292" y="19820"/>
                  </a:cubicBezTo>
                  <a:cubicBezTo>
                    <a:pt x="6514" y="19924"/>
                    <a:pt x="6747" y="19967"/>
                    <a:pt x="6982" y="19967"/>
                  </a:cubicBezTo>
                  <a:cubicBezTo>
                    <a:pt x="8268" y="19967"/>
                    <a:pt x="9636" y="18665"/>
                    <a:pt x="9636" y="18665"/>
                  </a:cubicBezTo>
                  <a:lnTo>
                    <a:pt x="11216" y="22100"/>
                  </a:lnTo>
                  <a:lnTo>
                    <a:pt x="18025" y="19577"/>
                  </a:lnTo>
                  <a:lnTo>
                    <a:pt x="16596" y="14470"/>
                  </a:lnTo>
                  <a:cubicBezTo>
                    <a:pt x="16596" y="14470"/>
                    <a:pt x="19788" y="8999"/>
                    <a:pt x="20122" y="7236"/>
                  </a:cubicBezTo>
                  <a:cubicBezTo>
                    <a:pt x="20457" y="5473"/>
                    <a:pt x="15928" y="1370"/>
                    <a:pt x="11976" y="701"/>
                  </a:cubicBezTo>
                  <a:cubicBezTo>
                    <a:pt x="10224" y="405"/>
                    <a:pt x="8142" y="0"/>
                    <a:pt x="6183" y="0"/>
                  </a:cubicBezTo>
                  <a:close/>
                </a:path>
              </a:pathLst>
            </a:custGeom>
            <a:solidFill>
              <a:srgbClr val="F4CCCC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5"/>
            <p:cNvSpPr/>
            <p:nvPr/>
          </p:nvSpPr>
          <p:spPr>
            <a:xfrm>
              <a:off x="4475275" y="2539650"/>
              <a:ext cx="24350" cy="38425"/>
            </a:xfrm>
            <a:custGeom>
              <a:avLst/>
              <a:gdLst/>
              <a:ahLst/>
              <a:cxnLst/>
              <a:rect l="l" t="t" r="r" b="b"/>
              <a:pathLst>
                <a:path w="974" h="1537" extrusionOk="0">
                  <a:moveTo>
                    <a:pt x="292" y="0"/>
                  </a:moveTo>
                  <a:cubicBezTo>
                    <a:pt x="276" y="0"/>
                    <a:pt x="259" y="3"/>
                    <a:pt x="244" y="8"/>
                  </a:cubicBezTo>
                  <a:cubicBezTo>
                    <a:pt x="31" y="69"/>
                    <a:pt x="0" y="464"/>
                    <a:pt x="122" y="890"/>
                  </a:cubicBezTo>
                  <a:cubicBezTo>
                    <a:pt x="232" y="1275"/>
                    <a:pt x="467" y="1536"/>
                    <a:pt x="646" y="1536"/>
                  </a:cubicBezTo>
                  <a:cubicBezTo>
                    <a:pt x="665" y="1536"/>
                    <a:pt x="683" y="1534"/>
                    <a:pt x="700" y="1528"/>
                  </a:cubicBezTo>
                  <a:cubicBezTo>
                    <a:pt x="912" y="1467"/>
                    <a:pt x="973" y="1072"/>
                    <a:pt x="852" y="677"/>
                  </a:cubicBezTo>
                  <a:cubicBezTo>
                    <a:pt x="713" y="288"/>
                    <a:pt x="472" y="0"/>
                    <a:pt x="2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5"/>
            <p:cNvSpPr/>
            <p:nvPr/>
          </p:nvSpPr>
          <p:spPr>
            <a:xfrm>
              <a:off x="4457025" y="2476000"/>
              <a:ext cx="35750" cy="33475"/>
            </a:xfrm>
            <a:custGeom>
              <a:avLst/>
              <a:gdLst/>
              <a:ahLst/>
              <a:cxnLst/>
              <a:rect l="l" t="t" r="r" b="b"/>
              <a:pathLst>
                <a:path w="1430" h="1339" fill="none" extrusionOk="0">
                  <a:moveTo>
                    <a:pt x="1" y="1338"/>
                  </a:moveTo>
                  <a:cubicBezTo>
                    <a:pt x="1" y="1338"/>
                    <a:pt x="396" y="1"/>
                    <a:pt x="1430" y="761"/>
                  </a:cubicBez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5"/>
            <p:cNvSpPr/>
            <p:nvPr/>
          </p:nvSpPr>
          <p:spPr>
            <a:xfrm>
              <a:off x="4519350" y="2394700"/>
              <a:ext cx="265975" cy="583625"/>
            </a:xfrm>
            <a:custGeom>
              <a:avLst/>
              <a:gdLst/>
              <a:ahLst/>
              <a:cxnLst/>
              <a:rect l="l" t="t" r="r" b="b"/>
              <a:pathLst>
                <a:path w="10639" h="23345" extrusionOk="0">
                  <a:moveTo>
                    <a:pt x="1611" y="1"/>
                  </a:moveTo>
                  <a:cubicBezTo>
                    <a:pt x="1611" y="1"/>
                    <a:pt x="2037" y="8329"/>
                    <a:pt x="1763" y="12980"/>
                  </a:cubicBezTo>
                  <a:cubicBezTo>
                    <a:pt x="1459" y="17660"/>
                    <a:pt x="0" y="23344"/>
                    <a:pt x="0" y="23344"/>
                  </a:cubicBezTo>
                  <a:lnTo>
                    <a:pt x="6839" y="20122"/>
                  </a:lnTo>
                  <a:cubicBezTo>
                    <a:pt x="6839" y="20122"/>
                    <a:pt x="10639" y="7022"/>
                    <a:pt x="10335" y="4682"/>
                  </a:cubicBezTo>
                  <a:cubicBezTo>
                    <a:pt x="10061" y="2341"/>
                    <a:pt x="1612" y="1"/>
                    <a:pt x="1611" y="1"/>
                  </a:cubicBez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5"/>
            <p:cNvSpPr/>
            <p:nvPr/>
          </p:nvSpPr>
          <p:spPr>
            <a:xfrm>
              <a:off x="4140925" y="3978300"/>
              <a:ext cx="258375" cy="631500"/>
            </a:xfrm>
            <a:custGeom>
              <a:avLst/>
              <a:gdLst/>
              <a:ahLst/>
              <a:cxnLst/>
              <a:rect l="l" t="t" r="r" b="b"/>
              <a:pathLst>
                <a:path w="10335" h="25260" extrusionOk="0">
                  <a:moveTo>
                    <a:pt x="0" y="1"/>
                  </a:moveTo>
                  <a:cubicBezTo>
                    <a:pt x="0" y="609"/>
                    <a:pt x="5927" y="25260"/>
                    <a:pt x="5927" y="25260"/>
                  </a:cubicBezTo>
                  <a:lnTo>
                    <a:pt x="10335" y="24530"/>
                  </a:lnTo>
                  <a:lnTo>
                    <a:pt x="9818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5"/>
            <p:cNvSpPr/>
            <p:nvPr/>
          </p:nvSpPr>
          <p:spPr>
            <a:xfrm>
              <a:off x="4084700" y="4512525"/>
              <a:ext cx="411125" cy="452150"/>
            </a:xfrm>
            <a:custGeom>
              <a:avLst/>
              <a:gdLst/>
              <a:ahLst/>
              <a:cxnLst/>
              <a:rect l="l" t="t" r="r" b="b"/>
              <a:pathLst>
                <a:path w="16445" h="18086" extrusionOk="0">
                  <a:moveTo>
                    <a:pt x="14681" y="0"/>
                  </a:moveTo>
                  <a:lnTo>
                    <a:pt x="5684" y="1185"/>
                  </a:lnTo>
                  <a:lnTo>
                    <a:pt x="8632" y="11581"/>
                  </a:lnTo>
                  <a:cubicBezTo>
                    <a:pt x="8632" y="11581"/>
                    <a:pt x="2493" y="14286"/>
                    <a:pt x="1429" y="15015"/>
                  </a:cubicBezTo>
                  <a:cubicBezTo>
                    <a:pt x="334" y="15715"/>
                    <a:pt x="0" y="16292"/>
                    <a:pt x="122" y="17022"/>
                  </a:cubicBezTo>
                  <a:cubicBezTo>
                    <a:pt x="182" y="17386"/>
                    <a:pt x="304" y="17751"/>
                    <a:pt x="486" y="18085"/>
                  </a:cubicBezTo>
                  <a:lnTo>
                    <a:pt x="16079" y="18085"/>
                  </a:lnTo>
                  <a:cubicBezTo>
                    <a:pt x="16292" y="16991"/>
                    <a:pt x="16383" y="15867"/>
                    <a:pt x="16444" y="14772"/>
                  </a:cubicBezTo>
                  <a:cubicBezTo>
                    <a:pt x="16444" y="13465"/>
                    <a:pt x="15623" y="9088"/>
                    <a:pt x="15502" y="8389"/>
                  </a:cubicBezTo>
                  <a:cubicBezTo>
                    <a:pt x="15380" y="7690"/>
                    <a:pt x="14681" y="0"/>
                    <a:pt x="14681" y="0"/>
                  </a:cubicBez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5"/>
            <p:cNvSpPr/>
            <p:nvPr/>
          </p:nvSpPr>
          <p:spPr>
            <a:xfrm>
              <a:off x="3777700" y="3700950"/>
              <a:ext cx="510675" cy="897450"/>
            </a:xfrm>
            <a:custGeom>
              <a:avLst/>
              <a:gdLst/>
              <a:ahLst/>
              <a:cxnLst/>
              <a:rect l="l" t="t" r="r" b="b"/>
              <a:pathLst>
                <a:path w="20427" h="35898" extrusionOk="0">
                  <a:moveTo>
                    <a:pt x="19149" y="1"/>
                  </a:moveTo>
                  <a:cubicBezTo>
                    <a:pt x="19149" y="1"/>
                    <a:pt x="7082" y="457"/>
                    <a:pt x="3526" y="3648"/>
                  </a:cubicBezTo>
                  <a:cubicBezTo>
                    <a:pt x="0" y="6840"/>
                    <a:pt x="9392" y="35776"/>
                    <a:pt x="9392" y="35776"/>
                  </a:cubicBezTo>
                  <a:lnTo>
                    <a:pt x="13648" y="35898"/>
                  </a:lnTo>
                  <a:lnTo>
                    <a:pt x="13101" y="11916"/>
                  </a:lnTo>
                  <a:lnTo>
                    <a:pt x="19119" y="12159"/>
                  </a:lnTo>
                  <a:lnTo>
                    <a:pt x="20426" y="2007"/>
                  </a:lnTo>
                  <a:lnTo>
                    <a:pt x="19149" y="1"/>
                  </a:ln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3795175" y="4512525"/>
              <a:ext cx="411125" cy="452150"/>
            </a:xfrm>
            <a:custGeom>
              <a:avLst/>
              <a:gdLst/>
              <a:ahLst/>
              <a:cxnLst/>
              <a:rect l="l" t="t" r="r" b="b"/>
              <a:pathLst>
                <a:path w="16445" h="18086" extrusionOk="0">
                  <a:moveTo>
                    <a:pt x="14681" y="0"/>
                  </a:moveTo>
                  <a:lnTo>
                    <a:pt x="5684" y="1185"/>
                  </a:lnTo>
                  <a:lnTo>
                    <a:pt x="8633" y="11581"/>
                  </a:lnTo>
                  <a:cubicBezTo>
                    <a:pt x="8633" y="11581"/>
                    <a:pt x="2493" y="14286"/>
                    <a:pt x="1429" y="15015"/>
                  </a:cubicBezTo>
                  <a:cubicBezTo>
                    <a:pt x="365" y="15715"/>
                    <a:pt x="0" y="16292"/>
                    <a:pt x="122" y="17022"/>
                  </a:cubicBezTo>
                  <a:cubicBezTo>
                    <a:pt x="183" y="17386"/>
                    <a:pt x="304" y="17751"/>
                    <a:pt x="487" y="18085"/>
                  </a:cubicBezTo>
                  <a:lnTo>
                    <a:pt x="16080" y="18085"/>
                  </a:lnTo>
                  <a:cubicBezTo>
                    <a:pt x="16262" y="16991"/>
                    <a:pt x="16384" y="15867"/>
                    <a:pt x="16444" y="14772"/>
                  </a:cubicBezTo>
                  <a:cubicBezTo>
                    <a:pt x="16444" y="13465"/>
                    <a:pt x="15593" y="9088"/>
                    <a:pt x="15502" y="8389"/>
                  </a:cubicBezTo>
                  <a:cubicBezTo>
                    <a:pt x="15381" y="7690"/>
                    <a:pt x="14681" y="0"/>
                    <a:pt x="14681" y="0"/>
                  </a:cubicBezTo>
                  <a:close/>
                </a:path>
              </a:pathLst>
            </a:custGeom>
            <a:solidFill>
              <a:schemeClr val="accent2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3812800" y="3352175"/>
              <a:ext cx="303825" cy="155025"/>
            </a:xfrm>
            <a:custGeom>
              <a:avLst/>
              <a:gdLst/>
              <a:ahLst/>
              <a:cxnLst/>
              <a:rect l="l" t="t" r="r" b="b"/>
              <a:pathLst>
                <a:path w="12153" h="6201" extrusionOk="0">
                  <a:moveTo>
                    <a:pt x="7867" y="0"/>
                  </a:moveTo>
                  <a:cubicBezTo>
                    <a:pt x="7198" y="0"/>
                    <a:pt x="6286" y="426"/>
                    <a:pt x="6043" y="426"/>
                  </a:cubicBezTo>
                  <a:cubicBezTo>
                    <a:pt x="5887" y="426"/>
                    <a:pt x="5631" y="366"/>
                    <a:pt x="5361" y="366"/>
                  </a:cubicBezTo>
                  <a:cubicBezTo>
                    <a:pt x="5159" y="366"/>
                    <a:pt x="4949" y="400"/>
                    <a:pt x="4767" y="517"/>
                  </a:cubicBezTo>
                  <a:cubicBezTo>
                    <a:pt x="4463" y="730"/>
                    <a:pt x="4189" y="973"/>
                    <a:pt x="3946" y="1277"/>
                  </a:cubicBezTo>
                  <a:cubicBezTo>
                    <a:pt x="3520" y="1459"/>
                    <a:pt x="3095" y="1672"/>
                    <a:pt x="2700" y="1945"/>
                  </a:cubicBezTo>
                  <a:cubicBezTo>
                    <a:pt x="2031" y="2340"/>
                    <a:pt x="420" y="4286"/>
                    <a:pt x="177" y="4681"/>
                  </a:cubicBezTo>
                  <a:cubicBezTo>
                    <a:pt x="0" y="4990"/>
                    <a:pt x="80" y="5203"/>
                    <a:pt x="300" y="5203"/>
                  </a:cubicBezTo>
                  <a:cubicBezTo>
                    <a:pt x="383" y="5203"/>
                    <a:pt x="486" y="5173"/>
                    <a:pt x="602" y="5106"/>
                  </a:cubicBezTo>
                  <a:cubicBezTo>
                    <a:pt x="1028" y="4863"/>
                    <a:pt x="3247" y="3100"/>
                    <a:pt x="3247" y="3100"/>
                  </a:cubicBezTo>
                  <a:cubicBezTo>
                    <a:pt x="3247" y="3100"/>
                    <a:pt x="5344" y="4103"/>
                    <a:pt x="5861" y="4620"/>
                  </a:cubicBezTo>
                  <a:cubicBezTo>
                    <a:pt x="6469" y="5289"/>
                    <a:pt x="7259" y="5745"/>
                    <a:pt x="8110" y="5958"/>
                  </a:cubicBezTo>
                  <a:cubicBezTo>
                    <a:pt x="8931" y="6110"/>
                    <a:pt x="9782" y="6201"/>
                    <a:pt x="10633" y="6201"/>
                  </a:cubicBezTo>
                  <a:cubicBezTo>
                    <a:pt x="10633" y="6201"/>
                    <a:pt x="12153" y="4620"/>
                    <a:pt x="11879" y="3435"/>
                  </a:cubicBezTo>
                  <a:cubicBezTo>
                    <a:pt x="11788" y="2796"/>
                    <a:pt x="11423" y="2219"/>
                    <a:pt x="10906" y="1854"/>
                  </a:cubicBezTo>
                  <a:cubicBezTo>
                    <a:pt x="10906" y="1854"/>
                    <a:pt x="8536" y="0"/>
                    <a:pt x="7867" y="0"/>
                  </a:cubicBezTo>
                  <a:close/>
                </a:path>
              </a:pathLst>
            </a:custGeom>
            <a:solidFill>
              <a:srgbClr val="F4CCCC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3982100" y="2766700"/>
              <a:ext cx="1439275" cy="1238225"/>
            </a:xfrm>
            <a:custGeom>
              <a:avLst/>
              <a:gdLst/>
              <a:ahLst/>
              <a:cxnLst/>
              <a:rect l="l" t="t" r="r" b="b"/>
              <a:pathLst>
                <a:path w="57571" h="49529" extrusionOk="0">
                  <a:moveTo>
                    <a:pt x="36225" y="0"/>
                  </a:moveTo>
                  <a:cubicBezTo>
                    <a:pt x="35379" y="0"/>
                    <a:pt x="34530" y="146"/>
                    <a:pt x="33709" y="440"/>
                  </a:cubicBezTo>
                  <a:cubicBezTo>
                    <a:pt x="32007" y="1017"/>
                    <a:pt x="30336" y="1686"/>
                    <a:pt x="28694" y="2446"/>
                  </a:cubicBezTo>
                  <a:cubicBezTo>
                    <a:pt x="25503" y="3996"/>
                    <a:pt x="20548" y="7522"/>
                    <a:pt x="19241" y="8708"/>
                  </a:cubicBezTo>
                  <a:cubicBezTo>
                    <a:pt x="17964" y="9893"/>
                    <a:pt x="16779" y="16762"/>
                    <a:pt x="16779" y="20775"/>
                  </a:cubicBezTo>
                  <a:cubicBezTo>
                    <a:pt x="16718" y="23419"/>
                    <a:pt x="16384" y="26033"/>
                    <a:pt x="15715" y="28617"/>
                  </a:cubicBezTo>
                  <a:cubicBezTo>
                    <a:pt x="15921" y="28617"/>
                    <a:pt x="16209" y="28686"/>
                    <a:pt x="16066" y="28686"/>
                  </a:cubicBezTo>
                  <a:cubicBezTo>
                    <a:pt x="15830" y="28686"/>
                    <a:pt x="14412" y="28497"/>
                    <a:pt x="9484" y="27492"/>
                  </a:cubicBezTo>
                  <a:cubicBezTo>
                    <a:pt x="7508" y="27036"/>
                    <a:pt x="5715" y="26033"/>
                    <a:pt x="4226" y="24635"/>
                  </a:cubicBezTo>
                  <a:cubicBezTo>
                    <a:pt x="2949" y="24939"/>
                    <a:pt x="1824" y="25759"/>
                    <a:pt x="1156" y="26884"/>
                  </a:cubicBezTo>
                  <a:cubicBezTo>
                    <a:pt x="548" y="27948"/>
                    <a:pt x="153" y="29103"/>
                    <a:pt x="1" y="30319"/>
                  </a:cubicBezTo>
                  <a:cubicBezTo>
                    <a:pt x="1" y="30319"/>
                    <a:pt x="3071" y="31140"/>
                    <a:pt x="3770" y="31839"/>
                  </a:cubicBezTo>
                  <a:cubicBezTo>
                    <a:pt x="4469" y="32568"/>
                    <a:pt x="13922" y="36155"/>
                    <a:pt x="15594" y="36520"/>
                  </a:cubicBezTo>
                  <a:cubicBezTo>
                    <a:pt x="16232" y="36671"/>
                    <a:pt x="16901" y="36793"/>
                    <a:pt x="17600" y="36854"/>
                  </a:cubicBezTo>
                  <a:lnTo>
                    <a:pt x="10973" y="37371"/>
                  </a:lnTo>
                  <a:cubicBezTo>
                    <a:pt x="10973" y="37371"/>
                    <a:pt x="8481" y="38890"/>
                    <a:pt x="8359" y="42568"/>
                  </a:cubicBezTo>
                  <a:cubicBezTo>
                    <a:pt x="8238" y="46246"/>
                    <a:pt x="10274" y="49529"/>
                    <a:pt x="10274" y="49529"/>
                  </a:cubicBezTo>
                  <a:lnTo>
                    <a:pt x="45473" y="49529"/>
                  </a:lnTo>
                  <a:cubicBezTo>
                    <a:pt x="45473" y="49529"/>
                    <a:pt x="47843" y="47401"/>
                    <a:pt x="48421" y="45152"/>
                  </a:cubicBezTo>
                  <a:cubicBezTo>
                    <a:pt x="49029" y="42933"/>
                    <a:pt x="47843" y="31413"/>
                    <a:pt x="47843" y="31413"/>
                  </a:cubicBezTo>
                  <a:cubicBezTo>
                    <a:pt x="47843" y="31413"/>
                    <a:pt x="56354" y="31170"/>
                    <a:pt x="56962" y="29893"/>
                  </a:cubicBezTo>
                  <a:cubicBezTo>
                    <a:pt x="57570" y="28586"/>
                    <a:pt x="56111" y="26215"/>
                    <a:pt x="54470" y="23632"/>
                  </a:cubicBezTo>
                  <a:cubicBezTo>
                    <a:pt x="52828" y="21018"/>
                    <a:pt x="49515" y="13936"/>
                    <a:pt x="47722" y="10258"/>
                  </a:cubicBezTo>
                  <a:cubicBezTo>
                    <a:pt x="45959" y="6610"/>
                    <a:pt x="45138" y="4239"/>
                    <a:pt x="41369" y="1869"/>
                  </a:cubicBezTo>
                  <a:cubicBezTo>
                    <a:pt x="40792" y="1504"/>
                    <a:pt x="40275" y="1200"/>
                    <a:pt x="39849" y="957"/>
                  </a:cubicBezTo>
                  <a:cubicBezTo>
                    <a:pt x="38724" y="321"/>
                    <a:pt x="37479" y="0"/>
                    <a:pt x="36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5340800" y="3494250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0" y="1"/>
                  </a:moveTo>
                  <a:lnTo>
                    <a:pt x="0" y="305"/>
                  </a:lnTo>
                  <a:lnTo>
                    <a:pt x="304" y="305"/>
                  </a:lnTo>
                  <a:cubicBezTo>
                    <a:pt x="304" y="275"/>
                    <a:pt x="304" y="214"/>
                    <a:pt x="274" y="183"/>
                  </a:cubicBezTo>
                  <a:cubicBezTo>
                    <a:pt x="243" y="92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5341550" y="3352925"/>
              <a:ext cx="3825" cy="7625"/>
            </a:xfrm>
            <a:custGeom>
              <a:avLst/>
              <a:gdLst/>
              <a:ahLst/>
              <a:cxnLst/>
              <a:rect l="l" t="t" r="r" b="b"/>
              <a:pathLst>
                <a:path w="153" h="305" extrusionOk="0">
                  <a:moveTo>
                    <a:pt x="1" y="0"/>
                  </a:moveTo>
                  <a:lnTo>
                    <a:pt x="1" y="304"/>
                  </a:lnTo>
                  <a:cubicBezTo>
                    <a:pt x="31" y="304"/>
                    <a:pt x="92" y="304"/>
                    <a:pt x="153" y="274"/>
                  </a:cubicBezTo>
                  <a:lnTo>
                    <a:pt x="92" y="152"/>
                  </a:lnTo>
                  <a:cubicBezTo>
                    <a:pt x="61" y="122"/>
                    <a:pt x="31" y="61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5341550" y="3501850"/>
              <a:ext cx="6875" cy="7625"/>
            </a:xfrm>
            <a:custGeom>
              <a:avLst/>
              <a:gdLst/>
              <a:ahLst/>
              <a:cxnLst/>
              <a:rect l="l" t="t" r="r" b="b"/>
              <a:pathLst>
                <a:path w="275" h="305" extrusionOk="0">
                  <a:moveTo>
                    <a:pt x="1" y="1"/>
                  </a:moveTo>
                  <a:lnTo>
                    <a:pt x="1" y="305"/>
                  </a:lnTo>
                  <a:cubicBezTo>
                    <a:pt x="153" y="305"/>
                    <a:pt x="274" y="183"/>
                    <a:pt x="2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5044425" y="2900025"/>
              <a:ext cx="6875" cy="7625"/>
            </a:xfrm>
            <a:custGeom>
              <a:avLst/>
              <a:gdLst/>
              <a:ahLst/>
              <a:cxnLst/>
              <a:rect l="l" t="t" r="r" b="b"/>
              <a:pathLst>
                <a:path w="275" h="305" extrusionOk="0">
                  <a:moveTo>
                    <a:pt x="1" y="1"/>
                  </a:moveTo>
                  <a:lnTo>
                    <a:pt x="1" y="305"/>
                  </a:lnTo>
                  <a:lnTo>
                    <a:pt x="274" y="305"/>
                  </a:lnTo>
                  <a:cubicBezTo>
                    <a:pt x="274" y="274"/>
                    <a:pt x="274" y="213"/>
                    <a:pt x="274" y="183"/>
                  </a:cubicBezTo>
                  <a:cubicBezTo>
                    <a:pt x="244" y="153"/>
                    <a:pt x="214" y="122"/>
                    <a:pt x="183" y="92"/>
                  </a:cubicBezTo>
                  <a:cubicBezTo>
                    <a:pt x="153" y="31"/>
                    <a:pt x="62" y="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5185025" y="3197150"/>
              <a:ext cx="15200" cy="7625"/>
            </a:xfrm>
            <a:custGeom>
              <a:avLst/>
              <a:gdLst/>
              <a:ahLst/>
              <a:cxnLst/>
              <a:rect l="l" t="t" r="r" b="b"/>
              <a:pathLst>
                <a:path w="608" h="305" extrusionOk="0">
                  <a:moveTo>
                    <a:pt x="304" y="0"/>
                  </a:moveTo>
                  <a:cubicBezTo>
                    <a:pt x="182" y="0"/>
                    <a:pt x="91" y="92"/>
                    <a:pt x="30" y="183"/>
                  </a:cubicBezTo>
                  <a:cubicBezTo>
                    <a:pt x="30" y="213"/>
                    <a:pt x="0" y="274"/>
                    <a:pt x="0" y="304"/>
                  </a:cubicBezTo>
                  <a:lnTo>
                    <a:pt x="608" y="304"/>
                  </a:lnTo>
                  <a:cubicBezTo>
                    <a:pt x="608" y="152"/>
                    <a:pt x="456" y="0"/>
                    <a:pt x="3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5185025" y="3050475"/>
              <a:ext cx="9900" cy="12950"/>
            </a:xfrm>
            <a:custGeom>
              <a:avLst/>
              <a:gdLst/>
              <a:ahLst/>
              <a:cxnLst/>
              <a:rect l="l" t="t" r="r" b="b"/>
              <a:pathLst>
                <a:path w="396" h="518" extrusionOk="0">
                  <a:moveTo>
                    <a:pt x="122" y="1"/>
                  </a:moveTo>
                  <a:cubicBezTo>
                    <a:pt x="61" y="62"/>
                    <a:pt x="0" y="153"/>
                    <a:pt x="0" y="244"/>
                  </a:cubicBezTo>
                  <a:cubicBezTo>
                    <a:pt x="0" y="396"/>
                    <a:pt x="152" y="518"/>
                    <a:pt x="304" y="518"/>
                  </a:cubicBezTo>
                  <a:lnTo>
                    <a:pt x="395" y="518"/>
                  </a:lnTo>
                  <a:cubicBezTo>
                    <a:pt x="304" y="335"/>
                    <a:pt x="213" y="183"/>
                    <a:pt x="1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5108275" y="3123425"/>
              <a:ext cx="19775" cy="14475"/>
            </a:xfrm>
            <a:custGeom>
              <a:avLst/>
              <a:gdLst/>
              <a:ahLst/>
              <a:cxnLst/>
              <a:rect l="l" t="t" r="r" b="b"/>
              <a:pathLst>
                <a:path w="791" h="579" extrusionOk="0">
                  <a:moveTo>
                    <a:pt x="395" y="1"/>
                  </a:moveTo>
                  <a:cubicBezTo>
                    <a:pt x="0" y="1"/>
                    <a:pt x="0" y="578"/>
                    <a:pt x="395" y="578"/>
                  </a:cubicBezTo>
                  <a:cubicBezTo>
                    <a:pt x="790" y="578"/>
                    <a:pt x="790" y="1"/>
                    <a:pt x="39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5111300" y="2974500"/>
              <a:ext cx="16750" cy="14500"/>
            </a:xfrm>
            <a:custGeom>
              <a:avLst/>
              <a:gdLst/>
              <a:ahLst/>
              <a:cxnLst/>
              <a:rect l="l" t="t" r="r" b="b"/>
              <a:pathLst>
                <a:path w="670" h="580" extrusionOk="0">
                  <a:moveTo>
                    <a:pt x="274" y="0"/>
                  </a:moveTo>
                  <a:cubicBezTo>
                    <a:pt x="122" y="0"/>
                    <a:pt x="1" y="122"/>
                    <a:pt x="1" y="304"/>
                  </a:cubicBezTo>
                  <a:cubicBezTo>
                    <a:pt x="1" y="456"/>
                    <a:pt x="122" y="578"/>
                    <a:pt x="274" y="578"/>
                  </a:cubicBezTo>
                  <a:cubicBezTo>
                    <a:pt x="284" y="579"/>
                    <a:pt x="293" y="579"/>
                    <a:pt x="302" y="579"/>
                  </a:cubicBezTo>
                  <a:cubicBezTo>
                    <a:pt x="669" y="579"/>
                    <a:pt x="660" y="0"/>
                    <a:pt x="27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5044425" y="3197150"/>
              <a:ext cx="6875" cy="7625"/>
            </a:xfrm>
            <a:custGeom>
              <a:avLst/>
              <a:gdLst/>
              <a:ahLst/>
              <a:cxnLst/>
              <a:rect l="l" t="t" r="r" b="b"/>
              <a:pathLst>
                <a:path w="275" h="305" extrusionOk="0">
                  <a:moveTo>
                    <a:pt x="1" y="0"/>
                  </a:moveTo>
                  <a:lnTo>
                    <a:pt x="1" y="304"/>
                  </a:lnTo>
                  <a:lnTo>
                    <a:pt x="274" y="304"/>
                  </a:lnTo>
                  <a:cubicBezTo>
                    <a:pt x="274" y="274"/>
                    <a:pt x="274" y="213"/>
                    <a:pt x="274" y="183"/>
                  </a:cubicBezTo>
                  <a:cubicBezTo>
                    <a:pt x="244" y="152"/>
                    <a:pt x="214" y="122"/>
                    <a:pt x="183" y="92"/>
                  </a:cubicBezTo>
                  <a:cubicBezTo>
                    <a:pt x="153" y="31"/>
                    <a:pt x="62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5044425" y="3048975"/>
              <a:ext cx="6875" cy="15225"/>
            </a:xfrm>
            <a:custGeom>
              <a:avLst/>
              <a:gdLst/>
              <a:ahLst/>
              <a:cxnLst/>
              <a:rect l="l" t="t" r="r" b="b"/>
              <a:pathLst>
                <a:path w="275" h="609" extrusionOk="0">
                  <a:moveTo>
                    <a:pt x="1" y="0"/>
                  </a:moveTo>
                  <a:lnTo>
                    <a:pt x="1" y="608"/>
                  </a:lnTo>
                  <a:cubicBezTo>
                    <a:pt x="62" y="608"/>
                    <a:pt x="153" y="578"/>
                    <a:pt x="183" y="517"/>
                  </a:cubicBezTo>
                  <a:cubicBezTo>
                    <a:pt x="244" y="456"/>
                    <a:pt x="274" y="365"/>
                    <a:pt x="274" y="304"/>
                  </a:cubicBezTo>
                  <a:cubicBezTo>
                    <a:pt x="274" y="213"/>
                    <a:pt x="244" y="122"/>
                    <a:pt x="183" y="91"/>
                  </a:cubicBezTo>
                  <a:cubicBezTo>
                    <a:pt x="153" y="31"/>
                    <a:pt x="62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5044425" y="2907625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" y="1"/>
                  </a:moveTo>
                  <a:lnTo>
                    <a:pt x="1" y="305"/>
                  </a:lnTo>
                  <a:cubicBezTo>
                    <a:pt x="153" y="305"/>
                    <a:pt x="305" y="153"/>
                    <a:pt x="30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5333950" y="3494250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305" y="1"/>
                  </a:moveTo>
                  <a:cubicBezTo>
                    <a:pt x="244" y="1"/>
                    <a:pt x="213" y="31"/>
                    <a:pt x="183" y="31"/>
                  </a:cubicBezTo>
                  <a:cubicBezTo>
                    <a:pt x="92" y="62"/>
                    <a:pt x="31" y="123"/>
                    <a:pt x="31" y="183"/>
                  </a:cubicBezTo>
                  <a:cubicBezTo>
                    <a:pt x="1" y="214"/>
                    <a:pt x="1" y="275"/>
                    <a:pt x="1" y="305"/>
                  </a:cubicBezTo>
                  <a:lnTo>
                    <a:pt x="305" y="305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5185025" y="3494250"/>
              <a:ext cx="15200" cy="7625"/>
            </a:xfrm>
            <a:custGeom>
              <a:avLst/>
              <a:gdLst/>
              <a:ahLst/>
              <a:cxnLst/>
              <a:rect l="l" t="t" r="r" b="b"/>
              <a:pathLst>
                <a:path w="608" h="305" extrusionOk="0">
                  <a:moveTo>
                    <a:pt x="304" y="1"/>
                  </a:moveTo>
                  <a:cubicBezTo>
                    <a:pt x="182" y="1"/>
                    <a:pt x="91" y="92"/>
                    <a:pt x="30" y="183"/>
                  </a:cubicBezTo>
                  <a:cubicBezTo>
                    <a:pt x="0" y="214"/>
                    <a:pt x="0" y="275"/>
                    <a:pt x="0" y="305"/>
                  </a:cubicBezTo>
                  <a:lnTo>
                    <a:pt x="608" y="305"/>
                  </a:lnTo>
                  <a:cubicBezTo>
                    <a:pt x="608" y="275"/>
                    <a:pt x="608" y="214"/>
                    <a:pt x="578" y="183"/>
                  </a:cubicBezTo>
                  <a:cubicBezTo>
                    <a:pt x="547" y="92"/>
                    <a:pt x="426" y="1"/>
                    <a:pt x="30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5333950" y="3346850"/>
              <a:ext cx="7625" cy="13700"/>
            </a:xfrm>
            <a:custGeom>
              <a:avLst/>
              <a:gdLst/>
              <a:ahLst/>
              <a:cxnLst/>
              <a:rect l="l" t="t" r="r" b="b"/>
              <a:pathLst>
                <a:path w="305" h="548" extrusionOk="0">
                  <a:moveTo>
                    <a:pt x="153" y="0"/>
                  </a:moveTo>
                  <a:cubicBezTo>
                    <a:pt x="61" y="61"/>
                    <a:pt x="1" y="152"/>
                    <a:pt x="1" y="274"/>
                  </a:cubicBezTo>
                  <a:cubicBezTo>
                    <a:pt x="1" y="365"/>
                    <a:pt x="61" y="487"/>
                    <a:pt x="183" y="547"/>
                  </a:cubicBezTo>
                  <a:lnTo>
                    <a:pt x="305" y="547"/>
                  </a:lnTo>
                  <a:lnTo>
                    <a:pt x="305" y="243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5182725" y="3346075"/>
              <a:ext cx="17500" cy="14950"/>
            </a:xfrm>
            <a:custGeom>
              <a:avLst/>
              <a:gdLst/>
              <a:ahLst/>
              <a:cxnLst/>
              <a:rect l="l" t="t" r="r" b="b"/>
              <a:pathLst>
                <a:path w="700" h="598" extrusionOk="0">
                  <a:moveTo>
                    <a:pt x="396" y="1"/>
                  </a:moveTo>
                  <a:cubicBezTo>
                    <a:pt x="122" y="1"/>
                    <a:pt x="1" y="305"/>
                    <a:pt x="183" y="518"/>
                  </a:cubicBezTo>
                  <a:cubicBezTo>
                    <a:pt x="238" y="573"/>
                    <a:pt x="307" y="597"/>
                    <a:pt x="376" y="597"/>
                  </a:cubicBezTo>
                  <a:cubicBezTo>
                    <a:pt x="537" y="597"/>
                    <a:pt x="700" y="465"/>
                    <a:pt x="700" y="274"/>
                  </a:cubicBezTo>
                  <a:cubicBezTo>
                    <a:pt x="700" y="122"/>
                    <a:pt x="548" y="1"/>
                    <a:pt x="3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5108275" y="3420550"/>
              <a:ext cx="17500" cy="14700"/>
            </a:xfrm>
            <a:custGeom>
              <a:avLst/>
              <a:gdLst/>
              <a:ahLst/>
              <a:cxnLst/>
              <a:rect l="l" t="t" r="r" b="b"/>
              <a:pathLst>
                <a:path w="700" h="588" extrusionOk="0">
                  <a:moveTo>
                    <a:pt x="395" y="1"/>
                  </a:moveTo>
                  <a:cubicBezTo>
                    <a:pt x="122" y="1"/>
                    <a:pt x="0" y="305"/>
                    <a:pt x="182" y="487"/>
                  </a:cubicBezTo>
                  <a:cubicBezTo>
                    <a:pt x="242" y="557"/>
                    <a:pt x="318" y="587"/>
                    <a:pt x="393" y="587"/>
                  </a:cubicBezTo>
                  <a:cubicBezTo>
                    <a:pt x="548" y="587"/>
                    <a:pt x="699" y="458"/>
                    <a:pt x="699" y="274"/>
                  </a:cubicBezTo>
                  <a:cubicBezTo>
                    <a:pt x="699" y="122"/>
                    <a:pt x="578" y="1"/>
                    <a:pt x="39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5257200" y="3420450"/>
              <a:ext cx="17500" cy="14800"/>
            </a:xfrm>
            <a:custGeom>
              <a:avLst/>
              <a:gdLst/>
              <a:ahLst/>
              <a:cxnLst/>
              <a:rect l="l" t="t" r="r" b="b"/>
              <a:pathLst>
                <a:path w="700" h="592" extrusionOk="0">
                  <a:moveTo>
                    <a:pt x="435" y="1"/>
                  </a:moveTo>
                  <a:cubicBezTo>
                    <a:pt x="422" y="1"/>
                    <a:pt x="409" y="2"/>
                    <a:pt x="396" y="5"/>
                  </a:cubicBezTo>
                  <a:cubicBezTo>
                    <a:pt x="122" y="5"/>
                    <a:pt x="1" y="309"/>
                    <a:pt x="183" y="491"/>
                  </a:cubicBezTo>
                  <a:cubicBezTo>
                    <a:pt x="243" y="561"/>
                    <a:pt x="319" y="591"/>
                    <a:pt x="394" y="591"/>
                  </a:cubicBezTo>
                  <a:cubicBezTo>
                    <a:pt x="548" y="591"/>
                    <a:pt x="700" y="462"/>
                    <a:pt x="700" y="278"/>
                  </a:cubicBezTo>
                  <a:cubicBezTo>
                    <a:pt x="700" y="139"/>
                    <a:pt x="573" y="1"/>
                    <a:pt x="4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5109775" y="3271525"/>
              <a:ext cx="19550" cy="15325"/>
            </a:xfrm>
            <a:custGeom>
              <a:avLst/>
              <a:gdLst/>
              <a:ahLst/>
              <a:cxnLst/>
              <a:rect l="l" t="t" r="r" b="b"/>
              <a:pathLst>
                <a:path w="782" h="613" extrusionOk="0">
                  <a:moveTo>
                    <a:pt x="390" y="0"/>
                  </a:moveTo>
                  <a:cubicBezTo>
                    <a:pt x="372" y="0"/>
                    <a:pt x="354" y="2"/>
                    <a:pt x="335" y="4"/>
                  </a:cubicBezTo>
                  <a:cubicBezTo>
                    <a:pt x="1" y="34"/>
                    <a:pt x="1" y="551"/>
                    <a:pt x="335" y="612"/>
                  </a:cubicBezTo>
                  <a:cubicBezTo>
                    <a:pt x="345" y="613"/>
                    <a:pt x="354" y="613"/>
                    <a:pt x="364" y="613"/>
                  </a:cubicBezTo>
                  <a:cubicBezTo>
                    <a:pt x="773" y="613"/>
                    <a:pt x="781" y="0"/>
                    <a:pt x="3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5259475" y="3271625"/>
              <a:ext cx="17500" cy="15100"/>
            </a:xfrm>
            <a:custGeom>
              <a:avLst/>
              <a:gdLst/>
              <a:ahLst/>
              <a:cxnLst/>
              <a:rect l="l" t="t" r="r" b="b"/>
              <a:pathLst>
                <a:path w="700" h="604" extrusionOk="0">
                  <a:moveTo>
                    <a:pt x="305" y="0"/>
                  </a:moveTo>
                  <a:cubicBezTo>
                    <a:pt x="122" y="0"/>
                    <a:pt x="1" y="122"/>
                    <a:pt x="1" y="304"/>
                  </a:cubicBezTo>
                  <a:cubicBezTo>
                    <a:pt x="1" y="488"/>
                    <a:pt x="152" y="604"/>
                    <a:pt x="307" y="604"/>
                  </a:cubicBezTo>
                  <a:cubicBezTo>
                    <a:pt x="382" y="604"/>
                    <a:pt x="458" y="576"/>
                    <a:pt x="518" y="517"/>
                  </a:cubicBezTo>
                  <a:cubicBezTo>
                    <a:pt x="700" y="334"/>
                    <a:pt x="578" y="0"/>
                    <a:pt x="3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5044425" y="3494250"/>
              <a:ext cx="6875" cy="7625"/>
            </a:xfrm>
            <a:custGeom>
              <a:avLst/>
              <a:gdLst/>
              <a:ahLst/>
              <a:cxnLst/>
              <a:rect l="l" t="t" r="r" b="b"/>
              <a:pathLst>
                <a:path w="275" h="305" extrusionOk="0">
                  <a:moveTo>
                    <a:pt x="1" y="1"/>
                  </a:moveTo>
                  <a:lnTo>
                    <a:pt x="1" y="305"/>
                  </a:lnTo>
                  <a:lnTo>
                    <a:pt x="274" y="305"/>
                  </a:lnTo>
                  <a:cubicBezTo>
                    <a:pt x="274" y="275"/>
                    <a:pt x="274" y="214"/>
                    <a:pt x="274" y="183"/>
                  </a:cubicBezTo>
                  <a:cubicBezTo>
                    <a:pt x="244" y="153"/>
                    <a:pt x="214" y="123"/>
                    <a:pt x="183" y="92"/>
                  </a:cubicBezTo>
                  <a:cubicBezTo>
                    <a:pt x="153" y="31"/>
                    <a:pt x="62" y="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5044425" y="3346075"/>
              <a:ext cx="7625" cy="14475"/>
            </a:xfrm>
            <a:custGeom>
              <a:avLst/>
              <a:gdLst/>
              <a:ahLst/>
              <a:cxnLst/>
              <a:rect l="l" t="t" r="r" b="b"/>
              <a:pathLst>
                <a:path w="305" h="579" extrusionOk="0">
                  <a:moveTo>
                    <a:pt x="1" y="1"/>
                  </a:moveTo>
                  <a:lnTo>
                    <a:pt x="1" y="578"/>
                  </a:lnTo>
                  <a:cubicBezTo>
                    <a:pt x="62" y="578"/>
                    <a:pt x="153" y="548"/>
                    <a:pt x="183" y="487"/>
                  </a:cubicBezTo>
                  <a:cubicBezTo>
                    <a:pt x="305" y="396"/>
                    <a:pt x="305" y="183"/>
                    <a:pt x="183" y="92"/>
                  </a:cubicBezTo>
                  <a:cubicBezTo>
                    <a:pt x="153" y="31"/>
                    <a:pt x="62" y="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5185025" y="3204750"/>
              <a:ext cx="15200" cy="7625"/>
            </a:xfrm>
            <a:custGeom>
              <a:avLst/>
              <a:gdLst/>
              <a:ahLst/>
              <a:cxnLst/>
              <a:rect l="l" t="t" r="r" b="b"/>
              <a:pathLst>
                <a:path w="608" h="305" extrusionOk="0">
                  <a:moveTo>
                    <a:pt x="0" y="0"/>
                  </a:moveTo>
                  <a:cubicBezTo>
                    <a:pt x="0" y="31"/>
                    <a:pt x="0" y="91"/>
                    <a:pt x="30" y="122"/>
                  </a:cubicBezTo>
                  <a:cubicBezTo>
                    <a:pt x="91" y="213"/>
                    <a:pt x="182" y="304"/>
                    <a:pt x="304" y="304"/>
                  </a:cubicBezTo>
                  <a:cubicBezTo>
                    <a:pt x="426" y="304"/>
                    <a:pt x="547" y="243"/>
                    <a:pt x="578" y="122"/>
                  </a:cubicBezTo>
                  <a:cubicBezTo>
                    <a:pt x="608" y="91"/>
                    <a:pt x="608" y="31"/>
                    <a:pt x="60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5044425" y="3204750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" y="0"/>
                  </a:moveTo>
                  <a:lnTo>
                    <a:pt x="1" y="304"/>
                  </a:lnTo>
                  <a:cubicBezTo>
                    <a:pt x="92" y="304"/>
                    <a:pt x="153" y="274"/>
                    <a:pt x="214" y="213"/>
                  </a:cubicBezTo>
                  <a:cubicBezTo>
                    <a:pt x="244" y="183"/>
                    <a:pt x="274" y="152"/>
                    <a:pt x="274" y="122"/>
                  </a:cubicBezTo>
                  <a:cubicBezTo>
                    <a:pt x="305" y="91"/>
                    <a:pt x="305" y="31"/>
                    <a:pt x="3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5185025" y="3791375"/>
              <a:ext cx="11400" cy="7625"/>
            </a:xfrm>
            <a:custGeom>
              <a:avLst/>
              <a:gdLst/>
              <a:ahLst/>
              <a:cxnLst/>
              <a:rect l="l" t="t" r="r" b="b"/>
              <a:pathLst>
                <a:path w="456" h="305" extrusionOk="0">
                  <a:moveTo>
                    <a:pt x="304" y="1"/>
                  </a:moveTo>
                  <a:cubicBezTo>
                    <a:pt x="152" y="1"/>
                    <a:pt x="0" y="153"/>
                    <a:pt x="0" y="305"/>
                  </a:cubicBezTo>
                  <a:lnTo>
                    <a:pt x="456" y="305"/>
                  </a:lnTo>
                  <a:lnTo>
                    <a:pt x="456" y="61"/>
                  </a:lnTo>
                  <a:cubicBezTo>
                    <a:pt x="395" y="31"/>
                    <a:pt x="365" y="1"/>
                    <a:pt x="30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5185025" y="3646250"/>
              <a:ext cx="2300" cy="9900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0"/>
                  </a:moveTo>
                  <a:cubicBezTo>
                    <a:pt x="30" y="61"/>
                    <a:pt x="0" y="122"/>
                    <a:pt x="0" y="182"/>
                  </a:cubicBezTo>
                  <a:cubicBezTo>
                    <a:pt x="0" y="243"/>
                    <a:pt x="30" y="334"/>
                    <a:pt x="91" y="395"/>
                  </a:cubicBezTo>
                  <a:cubicBezTo>
                    <a:pt x="91" y="243"/>
                    <a:pt x="91" y="122"/>
                    <a:pt x="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5108275" y="3717675"/>
              <a:ext cx="19775" cy="14450"/>
            </a:xfrm>
            <a:custGeom>
              <a:avLst/>
              <a:gdLst/>
              <a:ahLst/>
              <a:cxnLst/>
              <a:rect l="l" t="t" r="r" b="b"/>
              <a:pathLst>
                <a:path w="791" h="578" extrusionOk="0">
                  <a:moveTo>
                    <a:pt x="395" y="0"/>
                  </a:moveTo>
                  <a:cubicBezTo>
                    <a:pt x="0" y="0"/>
                    <a:pt x="0" y="578"/>
                    <a:pt x="395" y="578"/>
                  </a:cubicBezTo>
                  <a:cubicBezTo>
                    <a:pt x="790" y="578"/>
                    <a:pt x="790" y="0"/>
                    <a:pt x="3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08275" y="3568725"/>
              <a:ext cx="17500" cy="15125"/>
            </a:xfrm>
            <a:custGeom>
              <a:avLst/>
              <a:gdLst/>
              <a:ahLst/>
              <a:cxnLst/>
              <a:rect l="l" t="t" r="r" b="b"/>
              <a:pathLst>
                <a:path w="700" h="605" extrusionOk="0">
                  <a:moveTo>
                    <a:pt x="395" y="1"/>
                  </a:moveTo>
                  <a:cubicBezTo>
                    <a:pt x="122" y="1"/>
                    <a:pt x="0" y="335"/>
                    <a:pt x="182" y="517"/>
                  </a:cubicBezTo>
                  <a:cubicBezTo>
                    <a:pt x="242" y="577"/>
                    <a:pt x="318" y="604"/>
                    <a:pt x="393" y="604"/>
                  </a:cubicBezTo>
                  <a:cubicBezTo>
                    <a:pt x="548" y="604"/>
                    <a:pt x="699" y="489"/>
                    <a:pt x="699" y="305"/>
                  </a:cubicBezTo>
                  <a:cubicBezTo>
                    <a:pt x="699" y="122"/>
                    <a:pt x="578" y="1"/>
                    <a:pt x="39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5044425" y="3791375"/>
              <a:ext cx="6875" cy="7625"/>
            </a:xfrm>
            <a:custGeom>
              <a:avLst/>
              <a:gdLst/>
              <a:ahLst/>
              <a:cxnLst/>
              <a:rect l="l" t="t" r="r" b="b"/>
              <a:pathLst>
                <a:path w="275" h="305" extrusionOk="0">
                  <a:moveTo>
                    <a:pt x="1" y="1"/>
                  </a:moveTo>
                  <a:lnTo>
                    <a:pt x="1" y="305"/>
                  </a:lnTo>
                  <a:lnTo>
                    <a:pt x="274" y="305"/>
                  </a:lnTo>
                  <a:cubicBezTo>
                    <a:pt x="274" y="153"/>
                    <a:pt x="153" y="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5044425" y="3643200"/>
              <a:ext cx="7625" cy="15225"/>
            </a:xfrm>
            <a:custGeom>
              <a:avLst/>
              <a:gdLst/>
              <a:ahLst/>
              <a:cxnLst/>
              <a:rect l="l" t="t" r="r" b="b"/>
              <a:pathLst>
                <a:path w="305" h="609" extrusionOk="0">
                  <a:moveTo>
                    <a:pt x="1" y="1"/>
                  </a:moveTo>
                  <a:lnTo>
                    <a:pt x="1" y="608"/>
                  </a:lnTo>
                  <a:cubicBezTo>
                    <a:pt x="92" y="608"/>
                    <a:pt x="153" y="548"/>
                    <a:pt x="214" y="517"/>
                  </a:cubicBezTo>
                  <a:cubicBezTo>
                    <a:pt x="274" y="456"/>
                    <a:pt x="305" y="365"/>
                    <a:pt x="305" y="304"/>
                  </a:cubicBezTo>
                  <a:cubicBezTo>
                    <a:pt x="305" y="213"/>
                    <a:pt x="244" y="122"/>
                    <a:pt x="183" y="92"/>
                  </a:cubicBezTo>
                  <a:cubicBezTo>
                    <a:pt x="153" y="31"/>
                    <a:pt x="62" y="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5333950" y="3501850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" y="1"/>
                  </a:moveTo>
                  <a:cubicBezTo>
                    <a:pt x="1" y="123"/>
                    <a:pt x="61" y="244"/>
                    <a:pt x="183" y="275"/>
                  </a:cubicBezTo>
                  <a:cubicBezTo>
                    <a:pt x="213" y="305"/>
                    <a:pt x="244" y="305"/>
                    <a:pt x="305" y="305"/>
                  </a:cubicBezTo>
                  <a:lnTo>
                    <a:pt x="30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5185025" y="3501850"/>
              <a:ext cx="15200" cy="7625"/>
            </a:xfrm>
            <a:custGeom>
              <a:avLst/>
              <a:gdLst/>
              <a:ahLst/>
              <a:cxnLst/>
              <a:rect l="l" t="t" r="r" b="b"/>
              <a:pathLst>
                <a:path w="608" h="305" extrusionOk="0">
                  <a:moveTo>
                    <a:pt x="0" y="1"/>
                  </a:moveTo>
                  <a:cubicBezTo>
                    <a:pt x="0" y="183"/>
                    <a:pt x="152" y="305"/>
                    <a:pt x="304" y="305"/>
                  </a:cubicBezTo>
                  <a:cubicBezTo>
                    <a:pt x="456" y="305"/>
                    <a:pt x="608" y="183"/>
                    <a:pt x="60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5044425" y="3501850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" y="1"/>
                  </a:moveTo>
                  <a:lnTo>
                    <a:pt x="1" y="305"/>
                  </a:lnTo>
                  <a:cubicBezTo>
                    <a:pt x="92" y="305"/>
                    <a:pt x="153" y="275"/>
                    <a:pt x="214" y="214"/>
                  </a:cubicBezTo>
                  <a:cubicBezTo>
                    <a:pt x="274" y="153"/>
                    <a:pt x="305" y="92"/>
                    <a:pt x="30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5108275" y="3865850"/>
              <a:ext cx="19775" cy="15225"/>
            </a:xfrm>
            <a:custGeom>
              <a:avLst/>
              <a:gdLst/>
              <a:ahLst/>
              <a:cxnLst/>
              <a:rect l="l" t="t" r="r" b="b"/>
              <a:pathLst>
                <a:path w="791" h="609" extrusionOk="0">
                  <a:moveTo>
                    <a:pt x="395" y="0"/>
                  </a:moveTo>
                  <a:cubicBezTo>
                    <a:pt x="0" y="0"/>
                    <a:pt x="0" y="608"/>
                    <a:pt x="395" y="608"/>
                  </a:cubicBezTo>
                  <a:cubicBezTo>
                    <a:pt x="790" y="608"/>
                    <a:pt x="790" y="0"/>
                    <a:pt x="3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5044425" y="3940325"/>
              <a:ext cx="7625" cy="14450"/>
            </a:xfrm>
            <a:custGeom>
              <a:avLst/>
              <a:gdLst/>
              <a:ahLst/>
              <a:cxnLst/>
              <a:rect l="l" t="t" r="r" b="b"/>
              <a:pathLst>
                <a:path w="305" h="578" extrusionOk="0">
                  <a:moveTo>
                    <a:pt x="1" y="0"/>
                  </a:moveTo>
                  <a:lnTo>
                    <a:pt x="1" y="578"/>
                  </a:lnTo>
                  <a:cubicBezTo>
                    <a:pt x="62" y="578"/>
                    <a:pt x="153" y="547"/>
                    <a:pt x="183" y="517"/>
                  </a:cubicBezTo>
                  <a:cubicBezTo>
                    <a:pt x="305" y="395"/>
                    <a:pt x="305" y="213"/>
                    <a:pt x="183" y="91"/>
                  </a:cubicBezTo>
                  <a:cubicBezTo>
                    <a:pt x="153" y="31"/>
                    <a:pt x="62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5185025" y="3798975"/>
              <a:ext cx="11400" cy="7625"/>
            </a:xfrm>
            <a:custGeom>
              <a:avLst/>
              <a:gdLst/>
              <a:ahLst/>
              <a:cxnLst/>
              <a:rect l="l" t="t" r="r" b="b"/>
              <a:pathLst>
                <a:path w="456" h="305" extrusionOk="0">
                  <a:moveTo>
                    <a:pt x="30" y="1"/>
                  </a:moveTo>
                  <a:cubicBezTo>
                    <a:pt x="0" y="31"/>
                    <a:pt x="30" y="92"/>
                    <a:pt x="30" y="122"/>
                  </a:cubicBezTo>
                  <a:cubicBezTo>
                    <a:pt x="91" y="213"/>
                    <a:pt x="182" y="305"/>
                    <a:pt x="304" y="305"/>
                  </a:cubicBezTo>
                  <a:cubicBezTo>
                    <a:pt x="365" y="305"/>
                    <a:pt x="426" y="274"/>
                    <a:pt x="456" y="244"/>
                  </a:cubicBezTo>
                  <a:lnTo>
                    <a:pt x="45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5044425" y="3798975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" y="1"/>
                  </a:moveTo>
                  <a:lnTo>
                    <a:pt x="1" y="305"/>
                  </a:lnTo>
                  <a:cubicBezTo>
                    <a:pt x="92" y="305"/>
                    <a:pt x="153" y="274"/>
                    <a:pt x="214" y="213"/>
                  </a:cubicBezTo>
                  <a:cubicBezTo>
                    <a:pt x="244" y="183"/>
                    <a:pt x="274" y="153"/>
                    <a:pt x="274" y="122"/>
                  </a:cubicBezTo>
                  <a:cubicBezTo>
                    <a:pt x="305" y="92"/>
                    <a:pt x="305" y="31"/>
                    <a:pt x="30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5036825" y="2900025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305" y="1"/>
                  </a:moveTo>
                  <a:cubicBezTo>
                    <a:pt x="183" y="1"/>
                    <a:pt x="92" y="92"/>
                    <a:pt x="31" y="183"/>
                  </a:cubicBezTo>
                  <a:cubicBezTo>
                    <a:pt x="1" y="213"/>
                    <a:pt x="1" y="274"/>
                    <a:pt x="1" y="305"/>
                  </a:cubicBezTo>
                  <a:lnTo>
                    <a:pt x="305" y="305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4887900" y="2900025"/>
              <a:ext cx="15225" cy="7625"/>
            </a:xfrm>
            <a:custGeom>
              <a:avLst/>
              <a:gdLst/>
              <a:ahLst/>
              <a:cxnLst/>
              <a:rect l="l" t="t" r="r" b="b"/>
              <a:pathLst>
                <a:path w="609" h="305" extrusionOk="0">
                  <a:moveTo>
                    <a:pt x="304" y="1"/>
                  </a:moveTo>
                  <a:cubicBezTo>
                    <a:pt x="190" y="1"/>
                    <a:pt x="76" y="61"/>
                    <a:pt x="31" y="183"/>
                  </a:cubicBezTo>
                  <a:cubicBezTo>
                    <a:pt x="0" y="213"/>
                    <a:pt x="0" y="274"/>
                    <a:pt x="0" y="305"/>
                  </a:cubicBezTo>
                  <a:lnTo>
                    <a:pt x="608" y="305"/>
                  </a:lnTo>
                  <a:cubicBezTo>
                    <a:pt x="608" y="274"/>
                    <a:pt x="608" y="213"/>
                    <a:pt x="578" y="183"/>
                  </a:cubicBezTo>
                  <a:cubicBezTo>
                    <a:pt x="532" y="61"/>
                    <a:pt x="418" y="1"/>
                    <a:pt x="30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4814175" y="2826325"/>
              <a:ext cx="16750" cy="14350"/>
            </a:xfrm>
            <a:custGeom>
              <a:avLst/>
              <a:gdLst/>
              <a:ahLst/>
              <a:cxnLst/>
              <a:rect l="l" t="t" r="r" b="b"/>
              <a:pathLst>
                <a:path w="670" h="574" extrusionOk="0">
                  <a:moveTo>
                    <a:pt x="274" y="0"/>
                  </a:moveTo>
                  <a:cubicBezTo>
                    <a:pt x="123" y="0"/>
                    <a:pt x="1" y="122"/>
                    <a:pt x="1" y="274"/>
                  </a:cubicBezTo>
                  <a:cubicBezTo>
                    <a:pt x="1" y="458"/>
                    <a:pt x="139" y="573"/>
                    <a:pt x="284" y="573"/>
                  </a:cubicBezTo>
                  <a:cubicBezTo>
                    <a:pt x="355" y="573"/>
                    <a:pt x="428" y="546"/>
                    <a:pt x="487" y="487"/>
                  </a:cubicBezTo>
                  <a:cubicBezTo>
                    <a:pt x="670" y="30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4960075" y="2825825"/>
              <a:ext cx="17500" cy="14950"/>
            </a:xfrm>
            <a:custGeom>
              <a:avLst/>
              <a:gdLst/>
              <a:ahLst/>
              <a:cxnLst/>
              <a:rect l="l" t="t" r="r" b="b"/>
              <a:pathLst>
                <a:path w="700" h="598" extrusionOk="0">
                  <a:moveTo>
                    <a:pt x="380" y="1"/>
                  </a:moveTo>
                  <a:cubicBezTo>
                    <a:pt x="310" y="1"/>
                    <a:pt x="239" y="25"/>
                    <a:pt x="183" y="81"/>
                  </a:cubicBezTo>
                  <a:cubicBezTo>
                    <a:pt x="1" y="263"/>
                    <a:pt x="122" y="598"/>
                    <a:pt x="396" y="598"/>
                  </a:cubicBezTo>
                  <a:cubicBezTo>
                    <a:pt x="548" y="598"/>
                    <a:pt x="700" y="476"/>
                    <a:pt x="700" y="294"/>
                  </a:cubicBezTo>
                  <a:cubicBezTo>
                    <a:pt x="700" y="125"/>
                    <a:pt x="539" y="1"/>
                    <a:pt x="38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4746550" y="2900025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" y="1"/>
                  </a:moveTo>
                  <a:lnTo>
                    <a:pt x="31" y="305"/>
                  </a:lnTo>
                  <a:lnTo>
                    <a:pt x="305" y="305"/>
                  </a:lnTo>
                  <a:cubicBezTo>
                    <a:pt x="305" y="274"/>
                    <a:pt x="305" y="213"/>
                    <a:pt x="305" y="183"/>
                  </a:cubicBezTo>
                  <a:cubicBezTo>
                    <a:pt x="244" y="92"/>
                    <a:pt x="122" y="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5036825" y="3197150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305" y="0"/>
                  </a:moveTo>
                  <a:cubicBezTo>
                    <a:pt x="183" y="0"/>
                    <a:pt x="92" y="92"/>
                    <a:pt x="31" y="183"/>
                  </a:cubicBezTo>
                  <a:cubicBezTo>
                    <a:pt x="31" y="213"/>
                    <a:pt x="1" y="274"/>
                    <a:pt x="1" y="304"/>
                  </a:cubicBezTo>
                  <a:lnTo>
                    <a:pt x="305" y="304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4887900" y="3197150"/>
              <a:ext cx="15225" cy="7625"/>
            </a:xfrm>
            <a:custGeom>
              <a:avLst/>
              <a:gdLst/>
              <a:ahLst/>
              <a:cxnLst/>
              <a:rect l="l" t="t" r="r" b="b"/>
              <a:pathLst>
                <a:path w="609" h="305" extrusionOk="0">
                  <a:moveTo>
                    <a:pt x="304" y="0"/>
                  </a:moveTo>
                  <a:cubicBezTo>
                    <a:pt x="190" y="0"/>
                    <a:pt x="76" y="61"/>
                    <a:pt x="31" y="183"/>
                  </a:cubicBezTo>
                  <a:cubicBezTo>
                    <a:pt x="31" y="213"/>
                    <a:pt x="0" y="274"/>
                    <a:pt x="0" y="304"/>
                  </a:cubicBezTo>
                  <a:lnTo>
                    <a:pt x="608" y="304"/>
                  </a:lnTo>
                  <a:cubicBezTo>
                    <a:pt x="608" y="274"/>
                    <a:pt x="578" y="213"/>
                    <a:pt x="578" y="183"/>
                  </a:cubicBezTo>
                  <a:cubicBezTo>
                    <a:pt x="532" y="61"/>
                    <a:pt x="418" y="0"/>
                    <a:pt x="3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5036825" y="3048975"/>
              <a:ext cx="7625" cy="14450"/>
            </a:xfrm>
            <a:custGeom>
              <a:avLst/>
              <a:gdLst/>
              <a:ahLst/>
              <a:cxnLst/>
              <a:rect l="l" t="t" r="r" b="b"/>
              <a:pathLst>
                <a:path w="305" h="578" extrusionOk="0">
                  <a:moveTo>
                    <a:pt x="305" y="0"/>
                  </a:moveTo>
                  <a:cubicBezTo>
                    <a:pt x="122" y="0"/>
                    <a:pt x="1" y="122"/>
                    <a:pt x="1" y="304"/>
                  </a:cubicBezTo>
                  <a:cubicBezTo>
                    <a:pt x="1" y="456"/>
                    <a:pt x="122" y="578"/>
                    <a:pt x="305" y="578"/>
                  </a:cubicBezTo>
                  <a:lnTo>
                    <a:pt x="305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4885625" y="3048975"/>
              <a:ext cx="17500" cy="14700"/>
            </a:xfrm>
            <a:custGeom>
              <a:avLst/>
              <a:gdLst/>
              <a:ahLst/>
              <a:cxnLst/>
              <a:rect l="l" t="t" r="r" b="b"/>
              <a:pathLst>
                <a:path w="700" h="588" extrusionOk="0">
                  <a:moveTo>
                    <a:pt x="395" y="0"/>
                  </a:moveTo>
                  <a:cubicBezTo>
                    <a:pt x="122" y="0"/>
                    <a:pt x="0" y="304"/>
                    <a:pt x="182" y="487"/>
                  </a:cubicBezTo>
                  <a:cubicBezTo>
                    <a:pt x="243" y="557"/>
                    <a:pt x="321" y="588"/>
                    <a:pt x="398" y="588"/>
                  </a:cubicBezTo>
                  <a:cubicBezTo>
                    <a:pt x="551" y="588"/>
                    <a:pt x="699" y="466"/>
                    <a:pt x="699" y="304"/>
                  </a:cubicBezTo>
                  <a:cubicBezTo>
                    <a:pt x="699" y="122"/>
                    <a:pt x="547" y="0"/>
                    <a:pt x="3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4814175" y="3122950"/>
              <a:ext cx="16750" cy="14950"/>
            </a:xfrm>
            <a:custGeom>
              <a:avLst/>
              <a:gdLst/>
              <a:ahLst/>
              <a:cxnLst/>
              <a:rect l="l" t="t" r="r" b="b"/>
              <a:pathLst>
                <a:path w="670" h="598" extrusionOk="0">
                  <a:moveTo>
                    <a:pt x="297" y="0"/>
                  </a:moveTo>
                  <a:cubicBezTo>
                    <a:pt x="147" y="0"/>
                    <a:pt x="1" y="125"/>
                    <a:pt x="1" y="294"/>
                  </a:cubicBezTo>
                  <a:cubicBezTo>
                    <a:pt x="1" y="476"/>
                    <a:pt x="123" y="597"/>
                    <a:pt x="274" y="597"/>
                  </a:cubicBezTo>
                  <a:cubicBezTo>
                    <a:pt x="548" y="597"/>
                    <a:pt x="670" y="263"/>
                    <a:pt x="487" y="81"/>
                  </a:cubicBezTo>
                  <a:cubicBezTo>
                    <a:pt x="431" y="25"/>
                    <a:pt x="364" y="0"/>
                    <a:pt x="29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4962375" y="3122950"/>
              <a:ext cx="17500" cy="14950"/>
            </a:xfrm>
            <a:custGeom>
              <a:avLst/>
              <a:gdLst/>
              <a:ahLst/>
              <a:cxnLst/>
              <a:rect l="l" t="t" r="r" b="b"/>
              <a:pathLst>
                <a:path w="700" h="598" extrusionOk="0">
                  <a:moveTo>
                    <a:pt x="320" y="0"/>
                  </a:moveTo>
                  <a:cubicBezTo>
                    <a:pt x="161" y="0"/>
                    <a:pt x="0" y="125"/>
                    <a:pt x="0" y="294"/>
                  </a:cubicBezTo>
                  <a:cubicBezTo>
                    <a:pt x="0" y="476"/>
                    <a:pt x="122" y="597"/>
                    <a:pt x="304" y="597"/>
                  </a:cubicBezTo>
                  <a:cubicBezTo>
                    <a:pt x="547" y="597"/>
                    <a:pt x="699" y="263"/>
                    <a:pt x="517" y="81"/>
                  </a:cubicBezTo>
                  <a:cubicBezTo>
                    <a:pt x="461" y="25"/>
                    <a:pt x="391" y="0"/>
                    <a:pt x="3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4814175" y="2974600"/>
              <a:ext cx="16750" cy="15125"/>
            </a:xfrm>
            <a:custGeom>
              <a:avLst/>
              <a:gdLst/>
              <a:ahLst/>
              <a:cxnLst/>
              <a:rect l="l" t="t" r="r" b="b"/>
              <a:pathLst>
                <a:path w="670" h="605" extrusionOk="0">
                  <a:moveTo>
                    <a:pt x="284" y="1"/>
                  </a:moveTo>
                  <a:cubicBezTo>
                    <a:pt x="139" y="1"/>
                    <a:pt x="1" y="116"/>
                    <a:pt x="1" y="300"/>
                  </a:cubicBezTo>
                  <a:cubicBezTo>
                    <a:pt x="1" y="452"/>
                    <a:pt x="123" y="604"/>
                    <a:pt x="274" y="604"/>
                  </a:cubicBezTo>
                  <a:cubicBezTo>
                    <a:pt x="548" y="604"/>
                    <a:pt x="670" y="270"/>
                    <a:pt x="487" y="88"/>
                  </a:cubicBezTo>
                  <a:cubicBezTo>
                    <a:pt x="428" y="28"/>
                    <a:pt x="355" y="1"/>
                    <a:pt x="2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4962375" y="2974600"/>
              <a:ext cx="17500" cy="15125"/>
            </a:xfrm>
            <a:custGeom>
              <a:avLst/>
              <a:gdLst/>
              <a:ahLst/>
              <a:cxnLst/>
              <a:rect l="l" t="t" r="r" b="b"/>
              <a:pathLst>
                <a:path w="700" h="605" extrusionOk="0">
                  <a:moveTo>
                    <a:pt x="306" y="1"/>
                  </a:moveTo>
                  <a:cubicBezTo>
                    <a:pt x="152" y="1"/>
                    <a:pt x="0" y="116"/>
                    <a:pt x="0" y="300"/>
                  </a:cubicBezTo>
                  <a:cubicBezTo>
                    <a:pt x="0" y="452"/>
                    <a:pt x="122" y="604"/>
                    <a:pt x="304" y="604"/>
                  </a:cubicBezTo>
                  <a:cubicBezTo>
                    <a:pt x="547" y="604"/>
                    <a:pt x="699" y="270"/>
                    <a:pt x="517" y="88"/>
                  </a:cubicBezTo>
                  <a:cubicBezTo>
                    <a:pt x="457" y="28"/>
                    <a:pt x="381" y="1"/>
                    <a:pt x="3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4746550" y="3197150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" y="0"/>
                  </a:moveTo>
                  <a:lnTo>
                    <a:pt x="1" y="304"/>
                  </a:lnTo>
                  <a:lnTo>
                    <a:pt x="305" y="304"/>
                  </a:lnTo>
                  <a:cubicBezTo>
                    <a:pt x="305" y="274"/>
                    <a:pt x="305" y="213"/>
                    <a:pt x="305" y="183"/>
                  </a:cubicBezTo>
                  <a:cubicBezTo>
                    <a:pt x="244" y="92"/>
                    <a:pt x="122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4747325" y="3048975"/>
              <a:ext cx="6850" cy="15225"/>
            </a:xfrm>
            <a:custGeom>
              <a:avLst/>
              <a:gdLst/>
              <a:ahLst/>
              <a:cxnLst/>
              <a:rect l="l" t="t" r="r" b="b"/>
              <a:pathLst>
                <a:path w="274" h="609" extrusionOk="0">
                  <a:moveTo>
                    <a:pt x="0" y="0"/>
                  </a:moveTo>
                  <a:lnTo>
                    <a:pt x="0" y="608"/>
                  </a:lnTo>
                  <a:cubicBezTo>
                    <a:pt x="152" y="608"/>
                    <a:pt x="274" y="456"/>
                    <a:pt x="274" y="304"/>
                  </a:cubicBezTo>
                  <a:cubicBezTo>
                    <a:pt x="274" y="122"/>
                    <a:pt x="152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5036825" y="2907625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" y="1"/>
                  </a:moveTo>
                  <a:cubicBezTo>
                    <a:pt x="1" y="153"/>
                    <a:pt x="153" y="305"/>
                    <a:pt x="305" y="305"/>
                  </a:cubicBezTo>
                  <a:lnTo>
                    <a:pt x="30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4887900" y="2907625"/>
              <a:ext cx="15225" cy="7625"/>
            </a:xfrm>
            <a:custGeom>
              <a:avLst/>
              <a:gdLst/>
              <a:ahLst/>
              <a:cxnLst/>
              <a:rect l="l" t="t" r="r" b="b"/>
              <a:pathLst>
                <a:path w="609" h="305" extrusionOk="0">
                  <a:moveTo>
                    <a:pt x="0" y="1"/>
                  </a:moveTo>
                  <a:cubicBezTo>
                    <a:pt x="0" y="153"/>
                    <a:pt x="152" y="305"/>
                    <a:pt x="304" y="305"/>
                  </a:cubicBezTo>
                  <a:cubicBezTo>
                    <a:pt x="456" y="305"/>
                    <a:pt x="608" y="153"/>
                    <a:pt x="60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4747325" y="2907625"/>
              <a:ext cx="6850" cy="7625"/>
            </a:xfrm>
            <a:custGeom>
              <a:avLst/>
              <a:gdLst/>
              <a:ahLst/>
              <a:cxnLst/>
              <a:rect l="l" t="t" r="r" b="b"/>
              <a:pathLst>
                <a:path w="274" h="305" extrusionOk="0">
                  <a:moveTo>
                    <a:pt x="0" y="1"/>
                  </a:moveTo>
                  <a:lnTo>
                    <a:pt x="0" y="305"/>
                  </a:lnTo>
                  <a:cubicBezTo>
                    <a:pt x="152" y="305"/>
                    <a:pt x="274" y="153"/>
                    <a:pt x="2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>
              <a:off x="5036825" y="3494250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305" y="1"/>
                  </a:moveTo>
                  <a:cubicBezTo>
                    <a:pt x="183" y="1"/>
                    <a:pt x="92" y="92"/>
                    <a:pt x="31" y="183"/>
                  </a:cubicBezTo>
                  <a:cubicBezTo>
                    <a:pt x="1" y="214"/>
                    <a:pt x="1" y="275"/>
                    <a:pt x="1" y="305"/>
                  </a:cubicBezTo>
                  <a:lnTo>
                    <a:pt x="305" y="305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>
              <a:off x="4887900" y="3494250"/>
              <a:ext cx="14450" cy="7625"/>
            </a:xfrm>
            <a:custGeom>
              <a:avLst/>
              <a:gdLst/>
              <a:ahLst/>
              <a:cxnLst/>
              <a:rect l="l" t="t" r="r" b="b"/>
              <a:pathLst>
                <a:path w="578" h="305" extrusionOk="0">
                  <a:moveTo>
                    <a:pt x="293" y="1"/>
                  </a:moveTo>
                  <a:cubicBezTo>
                    <a:pt x="183" y="1"/>
                    <a:pt x="76" y="62"/>
                    <a:pt x="31" y="183"/>
                  </a:cubicBezTo>
                  <a:cubicBezTo>
                    <a:pt x="0" y="214"/>
                    <a:pt x="0" y="275"/>
                    <a:pt x="0" y="305"/>
                  </a:cubicBezTo>
                  <a:lnTo>
                    <a:pt x="578" y="305"/>
                  </a:lnTo>
                  <a:cubicBezTo>
                    <a:pt x="578" y="275"/>
                    <a:pt x="578" y="214"/>
                    <a:pt x="578" y="183"/>
                  </a:cubicBezTo>
                  <a:cubicBezTo>
                    <a:pt x="517" y="62"/>
                    <a:pt x="403" y="1"/>
                    <a:pt x="29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>
              <a:off x="5036825" y="3346075"/>
              <a:ext cx="7625" cy="14475"/>
            </a:xfrm>
            <a:custGeom>
              <a:avLst/>
              <a:gdLst/>
              <a:ahLst/>
              <a:cxnLst/>
              <a:rect l="l" t="t" r="r" b="b"/>
              <a:pathLst>
                <a:path w="305" h="579" extrusionOk="0">
                  <a:moveTo>
                    <a:pt x="305" y="1"/>
                  </a:moveTo>
                  <a:cubicBezTo>
                    <a:pt x="122" y="1"/>
                    <a:pt x="1" y="122"/>
                    <a:pt x="1" y="305"/>
                  </a:cubicBezTo>
                  <a:cubicBezTo>
                    <a:pt x="1" y="457"/>
                    <a:pt x="122" y="578"/>
                    <a:pt x="305" y="578"/>
                  </a:cubicBezTo>
                  <a:lnTo>
                    <a:pt x="30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4885625" y="3346075"/>
              <a:ext cx="17500" cy="14950"/>
            </a:xfrm>
            <a:custGeom>
              <a:avLst/>
              <a:gdLst/>
              <a:ahLst/>
              <a:cxnLst/>
              <a:rect l="l" t="t" r="r" b="b"/>
              <a:pathLst>
                <a:path w="700" h="598" extrusionOk="0">
                  <a:moveTo>
                    <a:pt x="395" y="1"/>
                  </a:moveTo>
                  <a:cubicBezTo>
                    <a:pt x="122" y="1"/>
                    <a:pt x="0" y="305"/>
                    <a:pt x="182" y="518"/>
                  </a:cubicBezTo>
                  <a:cubicBezTo>
                    <a:pt x="238" y="573"/>
                    <a:pt x="306" y="597"/>
                    <a:pt x="376" y="597"/>
                  </a:cubicBezTo>
                  <a:cubicBezTo>
                    <a:pt x="536" y="597"/>
                    <a:pt x="699" y="465"/>
                    <a:pt x="699" y="274"/>
                  </a:cubicBezTo>
                  <a:cubicBezTo>
                    <a:pt x="699" y="122"/>
                    <a:pt x="547" y="1"/>
                    <a:pt x="39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4811350" y="3420450"/>
              <a:ext cx="17300" cy="14800"/>
            </a:xfrm>
            <a:custGeom>
              <a:avLst/>
              <a:gdLst/>
              <a:ahLst/>
              <a:cxnLst/>
              <a:rect l="l" t="t" r="r" b="b"/>
              <a:pathLst>
                <a:path w="692" h="592" extrusionOk="0">
                  <a:moveTo>
                    <a:pt x="434" y="1"/>
                  </a:moveTo>
                  <a:cubicBezTo>
                    <a:pt x="419" y="1"/>
                    <a:pt x="403" y="2"/>
                    <a:pt x="387" y="5"/>
                  </a:cubicBezTo>
                  <a:cubicBezTo>
                    <a:pt x="376" y="3"/>
                    <a:pt x="364" y="3"/>
                    <a:pt x="353" y="3"/>
                  </a:cubicBezTo>
                  <a:cubicBezTo>
                    <a:pt x="104" y="3"/>
                    <a:pt x="0" y="316"/>
                    <a:pt x="175" y="491"/>
                  </a:cubicBezTo>
                  <a:cubicBezTo>
                    <a:pt x="234" y="561"/>
                    <a:pt x="310" y="591"/>
                    <a:pt x="386" y="591"/>
                  </a:cubicBezTo>
                  <a:cubicBezTo>
                    <a:pt x="540" y="591"/>
                    <a:pt x="691" y="462"/>
                    <a:pt x="691" y="278"/>
                  </a:cubicBezTo>
                  <a:cubicBezTo>
                    <a:pt x="691" y="139"/>
                    <a:pt x="590" y="1"/>
                    <a:pt x="4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4959550" y="3420450"/>
              <a:ext cx="17975" cy="14800"/>
            </a:xfrm>
            <a:custGeom>
              <a:avLst/>
              <a:gdLst/>
              <a:ahLst/>
              <a:cxnLst/>
              <a:rect l="l" t="t" r="r" b="b"/>
              <a:pathLst>
                <a:path w="719" h="592" extrusionOk="0">
                  <a:moveTo>
                    <a:pt x="457" y="1"/>
                  </a:moveTo>
                  <a:cubicBezTo>
                    <a:pt x="444" y="1"/>
                    <a:pt x="430" y="2"/>
                    <a:pt x="417" y="5"/>
                  </a:cubicBezTo>
                  <a:cubicBezTo>
                    <a:pt x="405" y="3"/>
                    <a:pt x="394" y="3"/>
                    <a:pt x="382" y="3"/>
                  </a:cubicBezTo>
                  <a:cubicBezTo>
                    <a:pt x="131" y="3"/>
                    <a:pt x="1" y="316"/>
                    <a:pt x="204" y="491"/>
                  </a:cubicBezTo>
                  <a:cubicBezTo>
                    <a:pt x="264" y="561"/>
                    <a:pt x="337" y="591"/>
                    <a:pt x="408" y="591"/>
                  </a:cubicBezTo>
                  <a:cubicBezTo>
                    <a:pt x="553" y="591"/>
                    <a:pt x="691" y="462"/>
                    <a:pt x="691" y="278"/>
                  </a:cubicBezTo>
                  <a:cubicBezTo>
                    <a:pt x="718" y="139"/>
                    <a:pt x="594" y="1"/>
                    <a:pt x="45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4811150" y="3271625"/>
              <a:ext cx="17500" cy="15100"/>
            </a:xfrm>
            <a:custGeom>
              <a:avLst/>
              <a:gdLst/>
              <a:ahLst/>
              <a:cxnLst/>
              <a:rect l="l" t="t" r="r" b="b"/>
              <a:pathLst>
                <a:path w="700" h="604" extrusionOk="0">
                  <a:moveTo>
                    <a:pt x="395" y="0"/>
                  </a:moveTo>
                  <a:cubicBezTo>
                    <a:pt x="122" y="0"/>
                    <a:pt x="0" y="334"/>
                    <a:pt x="183" y="517"/>
                  </a:cubicBezTo>
                  <a:cubicBezTo>
                    <a:pt x="242" y="576"/>
                    <a:pt x="318" y="604"/>
                    <a:pt x="393" y="604"/>
                  </a:cubicBezTo>
                  <a:cubicBezTo>
                    <a:pt x="548" y="604"/>
                    <a:pt x="699" y="488"/>
                    <a:pt x="699" y="304"/>
                  </a:cubicBezTo>
                  <a:cubicBezTo>
                    <a:pt x="699" y="122"/>
                    <a:pt x="578" y="0"/>
                    <a:pt x="3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4959325" y="3271625"/>
              <a:ext cx="18025" cy="15100"/>
            </a:xfrm>
            <a:custGeom>
              <a:avLst/>
              <a:gdLst/>
              <a:ahLst/>
              <a:cxnLst/>
              <a:rect l="l" t="t" r="r" b="b"/>
              <a:pathLst>
                <a:path w="721" h="604" extrusionOk="0">
                  <a:moveTo>
                    <a:pt x="426" y="0"/>
                  </a:moveTo>
                  <a:cubicBezTo>
                    <a:pt x="152" y="0"/>
                    <a:pt x="1" y="334"/>
                    <a:pt x="213" y="517"/>
                  </a:cubicBezTo>
                  <a:cubicBezTo>
                    <a:pt x="273" y="576"/>
                    <a:pt x="349" y="604"/>
                    <a:pt x="423" y="604"/>
                  </a:cubicBezTo>
                  <a:cubicBezTo>
                    <a:pt x="575" y="604"/>
                    <a:pt x="720" y="488"/>
                    <a:pt x="700" y="304"/>
                  </a:cubicBezTo>
                  <a:cubicBezTo>
                    <a:pt x="700" y="122"/>
                    <a:pt x="578" y="0"/>
                    <a:pt x="4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4746550" y="3494250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" y="1"/>
                  </a:moveTo>
                  <a:lnTo>
                    <a:pt x="1" y="305"/>
                  </a:lnTo>
                  <a:lnTo>
                    <a:pt x="305" y="305"/>
                  </a:lnTo>
                  <a:cubicBezTo>
                    <a:pt x="305" y="275"/>
                    <a:pt x="305" y="214"/>
                    <a:pt x="305" y="183"/>
                  </a:cubicBezTo>
                  <a:cubicBezTo>
                    <a:pt x="244" y="92"/>
                    <a:pt x="122" y="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>
              <a:off x="4747325" y="3346075"/>
              <a:ext cx="8375" cy="14475"/>
            </a:xfrm>
            <a:custGeom>
              <a:avLst/>
              <a:gdLst/>
              <a:ahLst/>
              <a:cxnLst/>
              <a:rect l="l" t="t" r="r" b="b"/>
              <a:pathLst>
                <a:path w="335" h="579" extrusionOk="0">
                  <a:moveTo>
                    <a:pt x="0" y="1"/>
                  </a:moveTo>
                  <a:lnTo>
                    <a:pt x="0" y="578"/>
                  </a:lnTo>
                  <a:cubicBezTo>
                    <a:pt x="334" y="548"/>
                    <a:pt x="334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5036825" y="3204750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" y="0"/>
                  </a:moveTo>
                  <a:cubicBezTo>
                    <a:pt x="1" y="31"/>
                    <a:pt x="1" y="91"/>
                    <a:pt x="31" y="122"/>
                  </a:cubicBezTo>
                  <a:cubicBezTo>
                    <a:pt x="62" y="213"/>
                    <a:pt x="183" y="304"/>
                    <a:pt x="305" y="304"/>
                  </a:cubicBezTo>
                  <a:lnTo>
                    <a:pt x="305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4887900" y="3204750"/>
              <a:ext cx="15225" cy="7625"/>
            </a:xfrm>
            <a:custGeom>
              <a:avLst/>
              <a:gdLst/>
              <a:ahLst/>
              <a:cxnLst/>
              <a:rect l="l" t="t" r="r" b="b"/>
              <a:pathLst>
                <a:path w="609" h="305" extrusionOk="0">
                  <a:moveTo>
                    <a:pt x="0" y="0"/>
                  </a:moveTo>
                  <a:cubicBezTo>
                    <a:pt x="0" y="31"/>
                    <a:pt x="0" y="91"/>
                    <a:pt x="31" y="122"/>
                  </a:cubicBezTo>
                  <a:cubicBezTo>
                    <a:pt x="76" y="243"/>
                    <a:pt x="190" y="304"/>
                    <a:pt x="304" y="304"/>
                  </a:cubicBezTo>
                  <a:cubicBezTo>
                    <a:pt x="418" y="304"/>
                    <a:pt x="532" y="243"/>
                    <a:pt x="578" y="122"/>
                  </a:cubicBezTo>
                  <a:cubicBezTo>
                    <a:pt x="608" y="91"/>
                    <a:pt x="608" y="31"/>
                    <a:pt x="60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4747325" y="3204750"/>
              <a:ext cx="6850" cy="7625"/>
            </a:xfrm>
            <a:custGeom>
              <a:avLst/>
              <a:gdLst/>
              <a:ahLst/>
              <a:cxnLst/>
              <a:rect l="l" t="t" r="r" b="b"/>
              <a:pathLst>
                <a:path w="274" h="305" extrusionOk="0">
                  <a:moveTo>
                    <a:pt x="0" y="0"/>
                  </a:moveTo>
                  <a:lnTo>
                    <a:pt x="0" y="304"/>
                  </a:lnTo>
                  <a:cubicBezTo>
                    <a:pt x="91" y="304"/>
                    <a:pt x="213" y="213"/>
                    <a:pt x="274" y="122"/>
                  </a:cubicBezTo>
                  <a:cubicBezTo>
                    <a:pt x="274" y="91"/>
                    <a:pt x="274" y="31"/>
                    <a:pt x="27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5036825" y="3791375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305" y="1"/>
                  </a:moveTo>
                  <a:cubicBezTo>
                    <a:pt x="153" y="1"/>
                    <a:pt x="1" y="153"/>
                    <a:pt x="1" y="305"/>
                  </a:cubicBezTo>
                  <a:lnTo>
                    <a:pt x="305" y="305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4887900" y="3791375"/>
              <a:ext cx="15225" cy="7625"/>
            </a:xfrm>
            <a:custGeom>
              <a:avLst/>
              <a:gdLst/>
              <a:ahLst/>
              <a:cxnLst/>
              <a:rect l="l" t="t" r="r" b="b"/>
              <a:pathLst>
                <a:path w="609" h="305" extrusionOk="0">
                  <a:moveTo>
                    <a:pt x="304" y="1"/>
                  </a:moveTo>
                  <a:cubicBezTo>
                    <a:pt x="152" y="1"/>
                    <a:pt x="0" y="153"/>
                    <a:pt x="0" y="305"/>
                  </a:cubicBezTo>
                  <a:lnTo>
                    <a:pt x="608" y="305"/>
                  </a:lnTo>
                  <a:cubicBezTo>
                    <a:pt x="608" y="153"/>
                    <a:pt x="456" y="1"/>
                    <a:pt x="30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5036825" y="3643200"/>
              <a:ext cx="7625" cy="14475"/>
            </a:xfrm>
            <a:custGeom>
              <a:avLst/>
              <a:gdLst/>
              <a:ahLst/>
              <a:cxnLst/>
              <a:rect l="l" t="t" r="r" b="b"/>
              <a:pathLst>
                <a:path w="305" h="579" extrusionOk="0">
                  <a:moveTo>
                    <a:pt x="305" y="1"/>
                  </a:moveTo>
                  <a:cubicBezTo>
                    <a:pt x="122" y="1"/>
                    <a:pt x="1" y="122"/>
                    <a:pt x="1" y="304"/>
                  </a:cubicBezTo>
                  <a:cubicBezTo>
                    <a:pt x="1" y="456"/>
                    <a:pt x="122" y="578"/>
                    <a:pt x="305" y="578"/>
                  </a:cubicBezTo>
                  <a:lnTo>
                    <a:pt x="30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4885625" y="3643200"/>
              <a:ext cx="17500" cy="14950"/>
            </a:xfrm>
            <a:custGeom>
              <a:avLst/>
              <a:gdLst/>
              <a:ahLst/>
              <a:cxnLst/>
              <a:rect l="l" t="t" r="r" b="b"/>
              <a:pathLst>
                <a:path w="700" h="598" extrusionOk="0">
                  <a:moveTo>
                    <a:pt x="395" y="1"/>
                  </a:moveTo>
                  <a:cubicBezTo>
                    <a:pt x="122" y="1"/>
                    <a:pt x="0" y="335"/>
                    <a:pt x="182" y="517"/>
                  </a:cubicBezTo>
                  <a:cubicBezTo>
                    <a:pt x="238" y="573"/>
                    <a:pt x="309" y="598"/>
                    <a:pt x="379" y="598"/>
                  </a:cubicBezTo>
                  <a:cubicBezTo>
                    <a:pt x="539" y="598"/>
                    <a:pt x="699" y="473"/>
                    <a:pt x="699" y="304"/>
                  </a:cubicBezTo>
                  <a:cubicBezTo>
                    <a:pt x="699" y="122"/>
                    <a:pt x="547" y="1"/>
                    <a:pt x="39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4811150" y="3717675"/>
              <a:ext cx="17500" cy="14350"/>
            </a:xfrm>
            <a:custGeom>
              <a:avLst/>
              <a:gdLst/>
              <a:ahLst/>
              <a:cxnLst/>
              <a:rect l="l" t="t" r="r" b="b"/>
              <a:pathLst>
                <a:path w="700" h="574" extrusionOk="0">
                  <a:moveTo>
                    <a:pt x="395" y="0"/>
                  </a:moveTo>
                  <a:cubicBezTo>
                    <a:pt x="152" y="0"/>
                    <a:pt x="0" y="304"/>
                    <a:pt x="183" y="487"/>
                  </a:cubicBezTo>
                  <a:cubicBezTo>
                    <a:pt x="242" y="546"/>
                    <a:pt x="318" y="573"/>
                    <a:pt x="393" y="573"/>
                  </a:cubicBezTo>
                  <a:cubicBezTo>
                    <a:pt x="548" y="573"/>
                    <a:pt x="699" y="458"/>
                    <a:pt x="699" y="274"/>
                  </a:cubicBezTo>
                  <a:cubicBezTo>
                    <a:pt x="699" y="122"/>
                    <a:pt x="578" y="0"/>
                    <a:pt x="3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>
              <a:off x="4960075" y="3717675"/>
              <a:ext cx="16750" cy="14350"/>
            </a:xfrm>
            <a:custGeom>
              <a:avLst/>
              <a:gdLst/>
              <a:ahLst/>
              <a:cxnLst/>
              <a:rect l="l" t="t" r="r" b="b"/>
              <a:pathLst>
                <a:path w="670" h="574" extrusionOk="0">
                  <a:moveTo>
                    <a:pt x="396" y="0"/>
                  </a:moveTo>
                  <a:cubicBezTo>
                    <a:pt x="122" y="0"/>
                    <a:pt x="1" y="304"/>
                    <a:pt x="183" y="487"/>
                  </a:cubicBezTo>
                  <a:cubicBezTo>
                    <a:pt x="243" y="546"/>
                    <a:pt x="315" y="573"/>
                    <a:pt x="386" y="573"/>
                  </a:cubicBezTo>
                  <a:cubicBezTo>
                    <a:pt x="532" y="573"/>
                    <a:pt x="670" y="458"/>
                    <a:pt x="670" y="274"/>
                  </a:cubicBezTo>
                  <a:cubicBezTo>
                    <a:pt x="670" y="122"/>
                    <a:pt x="548" y="0"/>
                    <a:pt x="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>
              <a:off x="4811150" y="3568725"/>
              <a:ext cx="17500" cy="15125"/>
            </a:xfrm>
            <a:custGeom>
              <a:avLst/>
              <a:gdLst/>
              <a:ahLst/>
              <a:cxnLst/>
              <a:rect l="l" t="t" r="r" b="b"/>
              <a:pathLst>
                <a:path w="700" h="605" extrusionOk="0">
                  <a:moveTo>
                    <a:pt x="395" y="1"/>
                  </a:moveTo>
                  <a:cubicBezTo>
                    <a:pt x="122" y="1"/>
                    <a:pt x="0" y="335"/>
                    <a:pt x="183" y="517"/>
                  </a:cubicBezTo>
                  <a:cubicBezTo>
                    <a:pt x="242" y="577"/>
                    <a:pt x="318" y="604"/>
                    <a:pt x="393" y="604"/>
                  </a:cubicBezTo>
                  <a:cubicBezTo>
                    <a:pt x="548" y="604"/>
                    <a:pt x="699" y="489"/>
                    <a:pt x="699" y="305"/>
                  </a:cubicBezTo>
                  <a:cubicBezTo>
                    <a:pt x="699" y="122"/>
                    <a:pt x="578" y="1"/>
                    <a:pt x="39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>
              <a:off x="4959325" y="3568725"/>
              <a:ext cx="18250" cy="15125"/>
            </a:xfrm>
            <a:custGeom>
              <a:avLst/>
              <a:gdLst/>
              <a:ahLst/>
              <a:cxnLst/>
              <a:rect l="l" t="t" r="r" b="b"/>
              <a:pathLst>
                <a:path w="730" h="605" extrusionOk="0">
                  <a:moveTo>
                    <a:pt x="426" y="1"/>
                  </a:moveTo>
                  <a:cubicBezTo>
                    <a:pt x="152" y="1"/>
                    <a:pt x="1" y="335"/>
                    <a:pt x="213" y="517"/>
                  </a:cubicBezTo>
                  <a:cubicBezTo>
                    <a:pt x="273" y="577"/>
                    <a:pt x="345" y="604"/>
                    <a:pt x="416" y="604"/>
                  </a:cubicBezTo>
                  <a:cubicBezTo>
                    <a:pt x="562" y="604"/>
                    <a:pt x="700" y="489"/>
                    <a:pt x="700" y="305"/>
                  </a:cubicBezTo>
                  <a:cubicBezTo>
                    <a:pt x="730" y="122"/>
                    <a:pt x="578" y="1"/>
                    <a:pt x="42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4747325" y="3791375"/>
              <a:ext cx="6850" cy="7625"/>
            </a:xfrm>
            <a:custGeom>
              <a:avLst/>
              <a:gdLst/>
              <a:ahLst/>
              <a:cxnLst/>
              <a:rect l="l" t="t" r="r" b="b"/>
              <a:pathLst>
                <a:path w="274" h="305" extrusionOk="0">
                  <a:moveTo>
                    <a:pt x="0" y="1"/>
                  </a:moveTo>
                  <a:lnTo>
                    <a:pt x="0" y="305"/>
                  </a:lnTo>
                  <a:lnTo>
                    <a:pt x="274" y="305"/>
                  </a:lnTo>
                  <a:cubicBezTo>
                    <a:pt x="274" y="153"/>
                    <a:pt x="152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4747325" y="3643200"/>
              <a:ext cx="9125" cy="15225"/>
            </a:xfrm>
            <a:custGeom>
              <a:avLst/>
              <a:gdLst/>
              <a:ahLst/>
              <a:cxnLst/>
              <a:rect l="l" t="t" r="r" b="b"/>
              <a:pathLst>
                <a:path w="365" h="609" extrusionOk="0">
                  <a:moveTo>
                    <a:pt x="0" y="1"/>
                  </a:moveTo>
                  <a:lnTo>
                    <a:pt x="0" y="608"/>
                  </a:lnTo>
                  <a:cubicBezTo>
                    <a:pt x="365" y="608"/>
                    <a:pt x="365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5"/>
            <p:cNvSpPr/>
            <p:nvPr/>
          </p:nvSpPr>
          <p:spPr>
            <a:xfrm>
              <a:off x="5036825" y="3501850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" y="1"/>
                  </a:moveTo>
                  <a:cubicBezTo>
                    <a:pt x="1" y="183"/>
                    <a:pt x="122" y="305"/>
                    <a:pt x="305" y="305"/>
                  </a:cubicBezTo>
                  <a:lnTo>
                    <a:pt x="30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5"/>
            <p:cNvSpPr/>
            <p:nvPr/>
          </p:nvSpPr>
          <p:spPr>
            <a:xfrm>
              <a:off x="4887900" y="3501850"/>
              <a:ext cx="15225" cy="7450"/>
            </a:xfrm>
            <a:custGeom>
              <a:avLst/>
              <a:gdLst/>
              <a:ahLst/>
              <a:cxnLst/>
              <a:rect l="l" t="t" r="r" b="b"/>
              <a:pathLst>
                <a:path w="609" h="298" extrusionOk="0">
                  <a:moveTo>
                    <a:pt x="0" y="1"/>
                  </a:moveTo>
                  <a:cubicBezTo>
                    <a:pt x="0" y="199"/>
                    <a:pt x="152" y="297"/>
                    <a:pt x="304" y="297"/>
                  </a:cubicBezTo>
                  <a:cubicBezTo>
                    <a:pt x="456" y="297"/>
                    <a:pt x="608" y="199"/>
                    <a:pt x="60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5"/>
            <p:cNvSpPr/>
            <p:nvPr/>
          </p:nvSpPr>
          <p:spPr>
            <a:xfrm>
              <a:off x="4747325" y="3501850"/>
              <a:ext cx="6850" cy="7625"/>
            </a:xfrm>
            <a:custGeom>
              <a:avLst/>
              <a:gdLst/>
              <a:ahLst/>
              <a:cxnLst/>
              <a:rect l="l" t="t" r="r" b="b"/>
              <a:pathLst>
                <a:path w="274" h="305" extrusionOk="0">
                  <a:moveTo>
                    <a:pt x="0" y="1"/>
                  </a:moveTo>
                  <a:lnTo>
                    <a:pt x="0" y="305"/>
                  </a:lnTo>
                  <a:cubicBezTo>
                    <a:pt x="152" y="305"/>
                    <a:pt x="274" y="183"/>
                    <a:pt x="2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5"/>
            <p:cNvSpPr/>
            <p:nvPr/>
          </p:nvSpPr>
          <p:spPr>
            <a:xfrm>
              <a:off x="5034550" y="3940325"/>
              <a:ext cx="9900" cy="14450"/>
            </a:xfrm>
            <a:custGeom>
              <a:avLst/>
              <a:gdLst/>
              <a:ahLst/>
              <a:cxnLst/>
              <a:rect l="l" t="t" r="r" b="b"/>
              <a:pathLst>
                <a:path w="396" h="578" extrusionOk="0">
                  <a:moveTo>
                    <a:pt x="396" y="0"/>
                  </a:moveTo>
                  <a:cubicBezTo>
                    <a:pt x="1" y="0"/>
                    <a:pt x="1" y="578"/>
                    <a:pt x="396" y="578"/>
                  </a:cubicBezTo>
                  <a:lnTo>
                    <a:pt x="396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5"/>
            <p:cNvSpPr/>
            <p:nvPr/>
          </p:nvSpPr>
          <p:spPr>
            <a:xfrm>
              <a:off x="4887900" y="3940425"/>
              <a:ext cx="17500" cy="14350"/>
            </a:xfrm>
            <a:custGeom>
              <a:avLst/>
              <a:gdLst/>
              <a:ahLst/>
              <a:cxnLst/>
              <a:rect l="l" t="t" r="r" b="b"/>
              <a:pathLst>
                <a:path w="700" h="574" extrusionOk="0">
                  <a:moveTo>
                    <a:pt x="307" y="1"/>
                  </a:moveTo>
                  <a:cubicBezTo>
                    <a:pt x="152" y="1"/>
                    <a:pt x="0" y="116"/>
                    <a:pt x="0" y="300"/>
                  </a:cubicBezTo>
                  <a:cubicBezTo>
                    <a:pt x="0" y="452"/>
                    <a:pt x="152" y="574"/>
                    <a:pt x="304" y="574"/>
                  </a:cubicBezTo>
                  <a:cubicBezTo>
                    <a:pt x="578" y="574"/>
                    <a:pt x="699" y="270"/>
                    <a:pt x="517" y="87"/>
                  </a:cubicBezTo>
                  <a:cubicBezTo>
                    <a:pt x="457" y="28"/>
                    <a:pt x="382" y="1"/>
                    <a:pt x="3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5"/>
            <p:cNvSpPr/>
            <p:nvPr/>
          </p:nvSpPr>
          <p:spPr>
            <a:xfrm>
              <a:off x="4814175" y="3865850"/>
              <a:ext cx="16750" cy="15100"/>
            </a:xfrm>
            <a:custGeom>
              <a:avLst/>
              <a:gdLst/>
              <a:ahLst/>
              <a:cxnLst/>
              <a:rect l="l" t="t" r="r" b="b"/>
              <a:pathLst>
                <a:path w="670" h="604" extrusionOk="0">
                  <a:moveTo>
                    <a:pt x="274" y="0"/>
                  </a:moveTo>
                  <a:cubicBezTo>
                    <a:pt x="123" y="0"/>
                    <a:pt x="1" y="122"/>
                    <a:pt x="1" y="304"/>
                  </a:cubicBezTo>
                  <a:cubicBezTo>
                    <a:pt x="1" y="489"/>
                    <a:pt x="139" y="604"/>
                    <a:pt x="284" y="604"/>
                  </a:cubicBezTo>
                  <a:cubicBezTo>
                    <a:pt x="355" y="604"/>
                    <a:pt x="428" y="577"/>
                    <a:pt x="487" y="517"/>
                  </a:cubicBezTo>
                  <a:cubicBezTo>
                    <a:pt x="670" y="335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4962375" y="3865850"/>
              <a:ext cx="17500" cy="15100"/>
            </a:xfrm>
            <a:custGeom>
              <a:avLst/>
              <a:gdLst/>
              <a:ahLst/>
              <a:cxnLst/>
              <a:rect l="l" t="t" r="r" b="b"/>
              <a:pathLst>
                <a:path w="700" h="604" extrusionOk="0">
                  <a:moveTo>
                    <a:pt x="304" y="0"/>
                  </a:moveTo>
                  <a:cubicBezTo>
                    <a:pt x="122" y="0"/>
                    <a:pt x="0" y="122"/>
                    <a:pt x="0" y="304"/>
                  </a:cubicBezTo>
                  <a:cubicBezTo>
                    <a:pt x="0" y="489"/>
                    <a:pt x="152" y="604"/>
                    <a:pt x="306" y="604"/>
                  </a:cubicBezTo>
                  <a:cubicBezTo>
                    <a:pt x="381" y="604"/>
                    <a:pt x="457" y="577"/>
                    <a:pt x="517" y="517"/>
                  </a:cubicBezTo>
                  <a:cubicBezTo>
                    <a:pt x="699" y="335"/>
                    <a:pt x="547" y="0"/>
                    <a:pt x="3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5"/>
            <p:cNvSpPr/>
            <p:nvPr/>
          </p:nvSpPr>
          <p:spPr>
            <a:xfrm>
              <a:off x="4747325" y="3940325"/>
              <a:ext cx="6850" cy="14450"/>
            </a:xfrm>
            <a:custGeom>
              <a:avLst/>
              <a:gdLst/>
              <a:ahLst/>
              <a:cxnLst/>
              <a:rect l="l" t="t" r="r" b="b"/>
              <a:pathLst>
                <a:path w="274" h="578" extrusionOk="0">
                  <a:moveTo>
                    <a:pt x="0" y="0"/>
                  </a:moveTo>
                  <a:lnTo>
                    <a:pt x="0" y="578"/>
                  </a:lnTo>
                  <a:cubicBezTo>
                    <a:pt x="152" y="578"/>
                    <a:pt x="274" y="456"/>
                    <a:pt x="274" y="304"/>
                  </a:cubicBezTo>
                  <a:cubicBezTo>
                    <a:pt x="274" y="122"/>
                    <a:pt x="152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5"/>
            <p:cNvSpPr/>
            <p:nvPr/>
          </p:nvSpPr>
          <p:spPr>
            <a:xfrm>
              <a:off x="5036825" y="3798975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" y="1"/>
                  </a:moveTo>
                  <a:cubicBezTo>
                    <a:pt x="1" y="31"/>
                    <a:pt x="1" y="92"/>
                    <a:pt x="31" y="122"/>
                  </a:cubicBezTo>
                  <a:cubicBezTo>
                    <a:pt x="62" y="213"/>
                    <a:pt x="183" y="305"/>
                    <a:pt x="305" y="305"/>
                  </a:cubicBezTo>
                  <a:lnTo>
                    <a:pt x="30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4887900" y="3798975"/>
              <a:ext cx="15225" cy="7625"/>
            </a:xfrm>
            <a:custGeom>
              <a:avLst/>
              <a:gdLst/>
              <a:ahLst/>
              <a:cxnLst/>
              <a:rect l="l" t="t" r="r" b="b"/>
              <a:pathLst>
                <a:path w="609" h="305" extrusionOk="0">
                  <a:moveTo>
                    <a:pt x="0" y="1"/>
                  </a:moveTo>
                  <a:cubicBezTo>
                    <a:pt x="0" y="31"/>
                    <a:pt x="0" y="92"/>
                    <a:pt x="31" y="122"/>
                  </a:cubicBezTo>
                  <a:cubicBezTo>
                    <a:pt x="76" y="244"/>
                    <a:pt x="190" y="305"/>
                    <a:pt x="304" y="305"/>
                  </a:cubicBezTo>
                  <a:cubicBezTo>
                    <a:pt x="418" y="305"/>
                    <a:pt x="532" y="244"/>
                    <a:pt x="578" y="122"/>
                  </a:cubicBezTo>
                  <a:cubicBezTo>
                    <a:pt x="608" y="92"/>
                    <a:pt x="608" y="31"/>
                    <a:pt x="60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5"/>
            <p:cNvSpPr/>
            <p:nvPr/>
          </p:nvSpPr>
          <p:spPr>
            <a:xfrm>
              <a:off x="4747325" y="3798975"/>
              <a:ext cx="6850" cy="7625"/>
            </a:xfrm>
            <a:custGeom>
              <a:avLst/>
              <a:gdLst/>
              <a:ahLst/>
              <a:cxnLst/>
              <a:rect l="l" t="t" r="r" b="b"/>
              <a:pathLst>
                <a:path w="274" h="305" extrusionOk="0">
                  <a:moveTo>
                    <a:pt x="0" y="1"/>
                  </a:moveTo>
                  <a:lnTo>
                    <a:pt x="0" y="305"/>
                  </a:lnTo>
                  <a:cubicBezTo>
                    <a:pt x="91" y="305"/>
                    <a:pt x="213" y="213"/>
                    <a:pt x="274" y="122"/>
                  </a:cubicBezTo>
                  <a:cubicBezTo>
                    <a:pt x="274" y="92"/>
                    <a:pt x="274" y="31"/>
                    <a:pt x="2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5"/>
            <p:cNvSpPr/>
            <p:nvPr/>
          </p:nvSpPr>
          <p:spPr>
            <a:xfrm>
              <a:off x="4739725" y="2900025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304" y="1"/>
                  </a:moveTo>
                  <a:cubicBezTo>
                    <a:pt x="243" y="1"/>
                    <a:pt x="213" y="1"/>
                    <a:pt x="183" y="31"/>
                  </a:cubicBezTo>
                  <a:cubicBezTo>
                    <a:pt x="91" y="61"/>
                    <a:pt x="31" y="122"/>
                    <a:pt x="31" y="183"/>
                  </a:cubicBezTo>
                  <a:cubicBezTo>
                    <a:pt x="0" y="213"/>
                    <a:pt x="0" y="274"/>
                    <a:pt x="0" y="305"/>
                  </a:cubicBezTo>
                  <a:lnTo>
                    <a:pt x="274" y="305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4590775" y="2900025"/>
              <a:ext cx="15225" cy="7625"/>
            </a:xfrm>
            <a:custGeom>
              <a:avLst/>
              <a:gdLst/>
              <a:ahLst/>
              <a:cxnLst/>
              <a:rect l="l" t="t" r="r" b="b"/>
              <a:pathLst>
                <a:path w="609" h="305" extrusionOk="0">
                  <a:moveTo>
                    <a:pt x="305" y="1"/>
                  </a:moveTo>
                  <a:cubicBezTo>
                    <a:pt x="183" y="1"/>
                    <a:pt x="92" y="92"/>
                    <a:pt x="31" y="183"/>
                  </a:cubicBezTo>
                  <a:cubicBezTo>
                    <a:pt x="1" y="213"/>
                    <a:pt x="1" y="274"/>
                    <a:pt x="1" y="305"/>
                  </a:cubicBezTo>
                  <a:lnTo>
                    <a:pt x="609" y="305"/>
                  </a:lnTo>
                  <a:cubicBezTo>
                    <a:pt x="609" y="274"/>
                    <a:pt x="609" y="213"/>
                    <a:pt x="578" y="183"/>
                  </a:cubicBezTo>
                  <a:cubicBezTo>
                    <a:pt x="517" y="92"/>
                    <a:pt x="426" y="1"/>
                    <a:pt x="30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5"/>
            <p:cNvSpPr/>
            <p:nvPr/>
          </p:nvSpPr>
          <p:spPr>
            <a:xfrm>
              <a:off x="4739725" y="3197150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304" y="0"/>
                  </a:moveTo>
                  <a:cubicBezTo>
                    <a:pt x="243" y="0"/>
                    <a:pt x="213" y="0"/>
                    <a:pt x="183" y="31"/>
                  </a:cubicBezTo>
                  <a:cubicBezTo>
                    <a:pt x="91" y="61"/>
                    <a:pt x="31" y="122"/>
                    <a:pt x="31" y="183"/>
                  </a:cubicBezTo>
                  <a:cubicBezTo>
                    <a:pt x="0" y="213"/>
                    <a:pt x="0" y="274"/>
                    <a:pt x="0" y="304"/>
                  </a:cubicBezTo>
                  <a:lnTo>
                    <a:pt x="304" y="30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5"/>
            <p:cNvSpPr/>
            <p:nvPr/>
          </p:nvSpPr>
          <p:spPr>
            <a:xfrm>
              <a:off x="4590775" y="3197150"/>
              <a:ext cx="15225" cy="7625"/>
            </a:xfrm>
            <a:custGeom>
              <a:avLst/>
              <a:gdLst/>
              <a:ahLst/>
              <a:cxnLst/>
              <a:rect l="l" t="t" r="r" b="b"/>
              <a:pathLst>
                <a:path w="609" h="305" extrusionOk="0">
                  <a:moveTo>
                    <a:pt x="305" y="0"/>
                  </a:moveTo>
                  <a:cubicBezTo>
                    <a:pt x="183" y="0"/>
                    <a:pt x="92" y="92"/>
                    <a:pt x="31" y="183"/>
                  </a:cubicBezTo>
                  <a:cubicBezTo>
                    <a:pt x="31" y="213"/>
                    <a:pt x="1" y="274"/>
                    <a:pt x="1" y="304"/>
                  </a:cubicBezTo>
                  <a:lnTo>
                    <a:pt x="609" y="304"/>
                  </a:lnTo>
                  <a:cubicBezTo>
                    <a:pt x="609" y="274"/>
                    <a:pt x="578" y="213"/>
                    <a:pt x="578" y="183"/>
                  </a:cubicBezTo>
                  <a:cubicBezTo>
                    <a:pt x="517" y="92"/>
                    <a:pt x="426" y="0"/>
                    <a:pt x="3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4739725" y="3048975"/>
              <a:ext cx="7625" cy="14450"/>
            </a:xfrm>
            <a:custGeom>
              <a:avLst/>
              <a:gdLst/>
              <a:ahLst/>
              <a:cxnLst/>
              <a:rect l="l" t="t" r="r" b="b"/>
              <a:pathLst>
                <a:path w="305" h="578" extrusionOk="0">
                  <a:moveTo>
                    <a:pt x="304" y="0"/>
                  </a:moveTo>
                  <a:cubicBezTo>
                    <a:pt x="243" y="0"/>
                    <a:pt x="213" y="0"/>
                    <a:pt x="183" y="31"/>
                  </a:cubicBezTo>
                  <a:cubicBezTo>
                    <a:pt x="61" y="61"/>
                    <a:pt x="0" y="183"/>
                    <a:pt x="0" y="304"/>
                  </a:cubicBezTo>
                  <a:cubicBezTo>
                    <a:pt x="0" y="395"/>
                    <a:pt x="61" y="517"/>
                    <a:pt x="183" y="578"/>
                  </a:cubicBezTo>
                  <a:lnTo>
                    <a:pt x="304" y="57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5"/>
            <p:cNvSpPr/>
            <p:nvPr/>
          </p:nvSpPr>
          <p:spPr>
            <a:xfrm>
              <a:off x="4587750" y="3048975"/>
              <a:ext cx="17500" cy="14700"/>
            </a:xfrm>
            <a:custGeom>
              <a:avLst/>
              <a:gdLst/>
              <a:ahLst/>
              <a:cxnLst/>
              <a:rect l="l" t="t" r="r" b="b"/>
              <a:pathLst>
                <a:path w="700" h="588" extrusionOk="0">
                  <a:moveTo>
                    <a:pt x="426" y="0"/>
                  </a:moveTo>
                  <a:cubicBezTo>
                    <a:pt x="152" y="0"/>
                    <a:pt x="0" y="304"/>
                    <a:pt x="213" y="487"/>
                  </a:cubicBezTo>
                  <a:cubicBezTo>
                    <a:pt x="274" y="557"/>
                    <a:pt x="348" y="588"/>
                    <a:pt x="420" y="588"/>
                  </a:cubicBezTo>
                  <a:cubicBezTo>
                    <a:pt x="564" y="588"/>
                    <a:pt x="699" y="466"/>
                    <a:pt x="699" y="304"/>
                  </a:cubicBezTo>
                  <a:cubicBezTo>
                    <a:pt x="699" y="122"/>
                    <a:pt x="578" y="0"/>
                    <a:pt x="4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5"/>
            <p:cNvSpPr/>
            <p:nvPr/>
          </p:nvSpPr>
          <p:spPr>
            <a:xfrm>
              <a:off x="4514025" y="3122800"/>
              <a:ext cx="17500" cy="15100"/>
            </a:xfrm>
            <a:custGeom>
              <a:avLst/>
              <a:gdLst/>
              <a:ahLst/>
              <a:cxnLst/>
              <a:rect l="l" t="t" r="r" b="b"/>
              <a:pathLst>
                <a:path w="700" h="604" extrusionOk="0">
                  <a:moveTo>
                    <a:pt x="393" y="0"/>
                  </a:moveTo>
                  <a:cubicBezTo>
                    <a:pt x="318" y="0"/>
                    <a:pt x="243" y="27"/>
                    <a:pt x="183" y="87"/>
                  </a:cubicBezTo>
                  <a:cubicBezTo>
                    <a:pt x="1" y="269"/>
                    <a:pt x="122" y="603"/>
                    <a:pt x="396" y="603"/>
                  </a:cubicBezTo>
                  <a:cubicBezTo>
                    <a:pt x="578" y="603"/>
                    <a:pt x="700" y="451"/>
                    <a:pt x="700" y="300"/>
                  </a:cubicBezTo>
                  <a:cubicBezTo>
                    <a:pt x="700" y="115"/>
                    <a:pt x="548" y="0"/>
                    <a:pt x="39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4665250" y="3122950"/>
              <a:ext cx="17500" cy="14950"/>
            </a:xfrm>
            <a:custGeom>
              <a:avLst/>
              <a:gdLst/>
              <a:ahLst/>
              <a:cxnLst/>
              <a:rect l="l" t="t" r="r" b="b"/>
              <a:pathLst>
                <a:path w="700" h="598" extrusionOk="0">
                  <a:moveTo>
                    <a:pt x="320" y="0"/>
                  </a:moveTo>
                  <a:cubicBezTo>
                    <a:pt x="161" y="0"/>
                    <a:pt x="0" y="125"/>
                    <a:pt x="0" y="294"/>
                  </a:cubicBezTo>
                  <a:cubicBezTo>
                    <a:pt x="0" y="476"/>
                    <a:pt x="122" y="597"/>
                    <a:pt x="304" y="597"/>
                  </a:cubicBezTo>
                  <a:cubicBezTo>
                    <a:pt x="547" y="597"/>
                    <a:pt x="699" y="263"/>
                    <a:pt x="517" y="81"/>
                  </a:cubicBezTo>
                  <a:cubicBezTo>
                    <a:pt x="461" y="25"/>
                    <a:pt x="391" y="0"/>
                    <a:pt x="3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5"/>
            <p:cNvSpPr/>
            <p:nvPr/>
          </p:nvSpPr>
          <p:spPr>
            <a:xfrm>
              <a:off x="4514025" y="2974500"/>
              <a:ext cx="17500" cy="14950"/>
            </a:xfrm>
            <a:custGeom>
              <a:avLst/>
              <a:gdLst/>
              <a:ahLst/>
              <a:cxnLst/>
              <a:rect l="l" t="t" r="r" b="b"/>
              <a:pathLst>
                <a:path w="700" h="598" extrusionOk="0">
                  <a:moveTo>
                    <a:pt x="396" y="0"/>
                  </a:moveTo>
                  <a:cubicBezTo>
                    <a:pt x="153" y="0"/>
                    <a:pt x="1" y="335"/>
                    <a:pt x="183" y="517"/>
                  </a:cubicBezTo>
                  <a:cubicBezTo>
                    <a:pt x="239" y="573"/>
                    <a:pt x="309" y="598"/>
                    <a:pt x="380" y="598"/>
                  </a:cubicBezTo>
                  <a:cubicBezTo>
                    <a:pt x="539" y="598"/>
                    <a:pt x="700" y="473"/>
                    <a:pt x="700" y="304"/>
                  </a:cubicBezTo>
                  <a:cubicBezTo>
                    <a:pt x="700" y="122"/>
                    <a:pt x="578" y="0"/>
                    <a:pt x="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5"/>
            <p:cNvSpPr/>
            <p:nvPr/>
          </p:nvSpPr>
          <p:spPr>
            <a:xfrm>
              <a:off x="4665250" y="2974600"/>
              <a:ext cx="17500" cy="15125"/>
            </a:xfrm>
            <a:custGeom>
              <a:avLst/>
              <a:gdLst/>
              <a:ahLst/>
              <a:cxnLst/>
              <a:rect l="l" t="t" r="r" b="b"/>
              <a:pathLst>
                <a:path w="700" h="605" extrusionOk="0">
                  <a:moveTo>
                    <a:pt x="307" y="1"/>
                  </a:moveTo>
                  <a:cubicBezTo>
                    <a:pt x="152" y="1"/>
                    <a:pt x="0" y="116"/>
                    <a:pt x="0" y="300"/>
                  </a:cubicBezTo>
                  <a:cubicBezTo>
                    <a:pt x="0" y="452"/>
                    <a:pt x="122" y="604"/>
                    <a:pt x="304" y="604"/>
                  </a:cubicBezTo>
                  <a:cubicBezTo>
                    <a:pt x="547" y="604"/>
                    <a:pt x="699" y="270"/>
                    <a:pt x="517" y="88"/>
                  </a:cubicBezTo>
                  <a:cubicBezTo>
                    <a:pt x="458" y="28"/>
                    <a:pt x="382" y="1"/>
                    <a:pt x="3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4450200" y="3197150"/>
              <a:ext cx="6850" cy="7625"/>
            </a:xfrm>
            <a:custGeom>
              <a:avLst/>
              <a:gdLst/>
              <a:ahLst/>
              <a:cxnLst/>
              <a:rect l="l" t="t" r="r" b="b"/>
              <a:pathLst>
                <a:path w="274" h="305" extrusionOk="0">
                  <a:moveTo>
                    <a:pt x="0" y="0"/>
                  </a:moveTo>
                  <a:lnTo>
                    <a:pt x="0" y="304"/>
                  </a:lnTo>
                  <a:lnTo>
                    <a:pt x="274" y="304"/>
                  </a:lnTo>
                  <a:cubicBezTo>
                    <a:pt x="274" y="274"/>
                    <a:pt x="274" y="213"/>
                    <a:pt x="244" y="183"/>
                  </a:cubicBezTo>
                  <a:cubicBezTo>
                    <a:pt x="213" y="92"/>
                    <a:pt x="92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5"/>
            <p:cNvSpPr/>
            <p:nvPr/>
          </p:nvSpPr>
          <p:spPr>
            <a:xfrm>
              <a:off x="4450200" y="3048975"/>
              <a:ext cx="6850" cy="15225"/>
            </a:xfrm>
            <a:custGeom>
              <a:avLst/>
              <a:gdLst/>
              <a:ahLst/>
              <a:cxnLst/>
              <a:rect l="l" t="t" r="r" b="b"/>
              <a:pathLst>
                <a:path w="274" h="609" extrusionOk="0">
                  <a:moveTo>
                    <a:pt x="0" y="0"/>
                  </a:moveTo>
                  <a:lnTo>
                    <a:pt x="0" y="608"/>
                  </a:lnTo>
                  <a:cubicBezTo>
                    <a:pt x="152" y="608"/>
                    <a:pt x="274" y="456"/>
                    <a:pt x="274" y="304"/>
                  </a:cubicBezTo>
                  <a:cubicBezTo>
                    <a:pt x="274" y="122"/>
                    <a:pt x="152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5"/>
            <p:cNvSpPr/>
            <p:nvPr/>
          </p:nvSpPr>
          <p:spPr>
            <a:xfrm>
              <a:off x="4739725" y="2907625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0" y="1"/>
                  </a:moveTo>
                  <a:cubicBezTo>
                    <a:pt x="0" y="122"/>
                    <a:pt x="61" y="213"/>
                    <a:pt x="183" y="274"/>
                  </a:cubicBezTo>
                  <a:cubicBezTo>
                    <a:pt x="213" y="305"/>
                    <a:pt x="243" y="305"/>
                    <a:pt x="304" y="305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5"/>
            <p:cNvSpPr/>
            <p:nvPr/>
          </p:nvSpPr>
          <p:spPr>
            <a:xfrm>
              <a:off x="4590775" y="2907625"/>
              <a:ext cx="14475" cy="7625"/>
            </a:xfrm>
            <a:custGeom>
              <a:avLst/>
              <a:gdLst/>
              <a:ahLst/>
              <a:cxnLst/>
              <a:rect l="l" t="t" r="r" b="b"/>
              <a:pathLst>
                <a:path w="579" h="305" extrusionOk="0">
                  <a:moveTo>
                    <a:pt x="1" y="1"/>
                  </a:moveTo>
                  <a:cubicBezTo>
                    <a:pt x="1" y="153"/>
                    <a:pt x="122" y="305"/>
                    <a:pt x="305" y="305"/>
                  </a:cubicBezTo>
                  <a:cubicBezTo>
                    <a:pt x="457" y="305"/>
                    <a:pt x="578" y="153"/>
                    <a:pt x="57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5"/>
            <p:cNvSpPr/>
            <p:nvPr/>
          </p:nvSpPr>
          <p:spPr>
            <a:xfrm>
              <a:off x="4739725" y="3494250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304" y="1"/>
                  </a:moveTo>
                  <a:cubicBezTo>
                    <a:pt x="243" y="1"/>
                    <a:pt x="213" y="31"/>
                    <a:pt x="183" y="31"/>
                  </a:cubicBezTo>
                  <a:cubicBezTo>
                    <a:pt x="91" y="62"/>
                    <a:pt x="31" y="123"/>
                    <a:pt x="31" y="183"/>
                  </a:cubicBezTo>
                  <a:cubicBezTo>
                    <a:pt x="0" y="214"/>
                    <a:pt x="0" y="275"/>
                    <a:pt x="0" y="305"/>
                  </a:cubicBezTo>
                  <a:lnTo>
                    <a:pt x="274" y="305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5"/>
            <p:cNvSpPr/>
            <p:nvPr/>
          </p:nvSpPr>
          <p:spPr>
            <a:xfrm>
              <a:off x="4590775" y="3494250"/>
              <a:ext cx="15225" cy="7625"/>
            </a:xfrm>
            <a:custGeom>
              <a:avLst/>
              <a:gdLst/>
              <a:ahLst/>
              <a:cxnLst/>
              <a:rect l="l" t="t" r="r" b="b"/>
              <a:pathLst>
                <a:path w="609" h="305" extrusionOk="0">
                  <a:moveTo>
                    <a:pt x="305" y="1"/>
                  </a:moveTo>
                  <a:cubicBezTo>
                    <a:pt x="183" y="1"/>
                    <a:pt x="92" y="92"/>
                    <a:pt x="31" y="183"/>
                  </a:cubicBezTo>
                  <a:cubicBezTo>
                    <a:pt x="1" y="214"/>
                    <a:pt x="1" y="275"/>
                    <a:pt x="1" y="305"/>
                  </a:cubicBezTo>
                  <a:lnTo>
                    <a:pt x="609" y="305"/>
                  </a:lnTo>
                  <a:cubicBezTo>
                    <a:pt x="609" y="275"/>
                    <a:pt x="609" y="214"/>
                    <a:pt x="578" y="183"/>
                  </a:cubicBezTo>
                  <a:cubicBezTo>
                    <a:pt x="517" y="92"/>
                    <a:pt x="426" y="1"/>
                    <a:pt x="30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5"/>
            <p:cNvSpPr/>
            <p:nvPr/>
          </p:nvSpPr>
          <p:spPr>
            <a:xfrm>
              <a:off x="4738200" y="3346075"/>
              <a:ext cx="9150" cy="14475"/>
            </a:xfrm>
            <a:custGeom>
              <a:avLst/>
              <a:gdLst/>
              <a:ahLst/>
              <a:cxnLst/>
              <a:rect l="l" t="t" r="r" b="b"/>
              <a:pathLst>
                <a:path w="366" h="579" extrusionOk="0">
                  <a:moveTo>
                    <a:pt x="365" y="1"/>
                  </a:moveTo>
                  <a:cubicBezTo>
                    <a:pt x="304" y="1"/>
                    <a:pt x="274" y="1"/>
                    <a:pt x="244" y="31"/>
                  </a:cubicBezTo>
                  <a:cubicBezTo>
                    <a:pt x="0" y="122"/>
                    <a:pt x="0" y="457"/>
                    <a:pt x="244" y="578"/>
                  </a:cubicBezTo>
                  <a:lnTo>
                    <a:pt x="365" y="578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5"/>
            <p:cNvSpPr/>
            <p:nvPr/>
          </p:nvSpPr>
          <p:spPr>
            <a:xfrm>
              <a:off x="4590775" y="3345825"/>
              <a:ext cx="17500" cy="14725"/>
            </a:xfrm>
            <a:custGeom>
              <a:avLst/>
              <a:gdLst/>
              <a:ahLst/>
              <a:cxnLst/>
              <a:rect l="l" t="t" r="r" b="b"/>
              <a:pathLst>
                <a:path w="700" h="589" extrusionOk="0">
                  <a:moveTo>
                    <a:pt x="289" y="1"/>
                  </a:moveTo>
                  <a:cubicBezTo>
                    <a:pt x="136" y="1"/>
                    <a:pt x="1" y="122"/>
                    <a:pt x="1" y="284"/>
                  </a:cubicBezTo>
                  <a:cubicBezTo>
                    <a:pt x="1" y="467"/>
                    <a:pt x="122" y="588"/>
                    <a:pt x="305" y="588"/>
                  </a:cubicBezTo>
                  <a:cubicBezTo>
                    <a:pt x="548" y="588"/>
                    <a:pt x="700" y="284"/>
                    <a:pt x="517" y="102"/>
                  </a:cubicBezTo>
                  <a:cubicBezTo>
                    <a:pt x="446" y="31"/>
                    <a:pt x="365" y="1"/>
                    <a:pt x="28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5"/>
            <p:cNvSpPr/>
            <p:nvPr/>
          </p:nvSpPr>
          <p:spPr>
            <a:xfrm>
              <a:off x="4516300" y="3420050"/>
              <a:ext cx="17500" cy="14975"/>
            </a:xfrm>
            <a:custGeom>
              <a:avLst/>
              <a:gdLst/>
              <a:ahLst/>
              <a:cxnLst/>
              <a:rect l="l" t="t" r="r" b="b"/>
              <a:pathLst>
                <a:path w="700" h="599" extrusionOk="0">
                  <a:moveTo>
                    <a:pt x="321" y="1"/>
                  </a:moveTo>
                  <a:cubicBezTo>
                    <a:pt x="161" y="1"/>
                    <a:pt x="1" y="126"/>
                    <a:pt x="1" y="294"/>
                  </a:cubicBezTo>
                  <a:cubicBezTo>
                    <a:pt x="1" y="477"/>
                    <a:pt x="153" y="598"/>
                    <a:pt x="305" y="598"/>
                  </a:cubicBezTo>
                  <a:cubicBezTo>
                    <a:pt x="578" y="598"/>
                    <a:pt x="700" y="264"/>
                    <a:pt x="518" y="81"/>
                  </a:cubicBezTo>
                  <a:cubicBezTo>
                    <a:pt x="462" y="25"/>
                    <a:pt x="391" y="1"/>
                    <a:pt x="3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5"/>
            <p:cNvSpPr/>
            <p:nvPr/>
          </p:nvSpPr>
          <p:spPr>
            <a:xfrm>
              <a:off x="4665250" y="3420050"/>
              <a:ext cx="17500" cy="14975"/>
            </a:xfrm>
            <a:custGeom>
              <a:avLst/>
              <a:gdLst/>
              <a:ahLst/>
              <a:cxnLst/>
              <a:rect l="l" t="t" r="r" b="b"/>
              <a:pathLst>
                <a:path w="700" h="599" extrusionOk="0">
                  <a:moveTo>
                    <a:pt x="320" y="1"/>
                  </a:moveTo>
                  <a:cubicBezTo>
                    <a:pt x="161" y="1"/>
                    <a:pt x="0" y="126"/>
                    <a:pt x="0" y="294"/>
                  </a:cubicBezTo>
                  <a:cubicBezTo>
                    <a:pt x="0" y="477"/>
                    <a:pt x="122" y="598"/>
                    <a:pt x="304" y="598"/>
                  </a:cubicBezTo>
                  <a:cubicBezTo>
                    <a:pt x="578" y="598"/>
                    <a:pt x="699" y="294"/>
                    <a:pt x="517" y="81"/>
                  </a:cubicBezTo>
                  <a:cubicBezTo>
                    <a:pt x="461" y="25"/>
                    <a:pt x="391" y="1"/>
                    <a:pt x="3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5"/>
            <p:cNvSpPr/>
            <p:nvPr/>
          </p:nvSpPr>
          <p:spPr>
            <a:xfrm>
              <a:off x="4516300" y="3271725"/>
              <a:ext cx="17500" cy="15100"/>
            </a:xfrm>
            <a:custGeom>
              <a:avLst/>
              <a:gdLst/>
              <a:ahLst/>
              <a:cxnLst/>
              <a:rect l="l" t="t" r="r" b="b"/>
              <a:pathLst>
                <a:path w="700" h="604" extrusionOk="0">
                  <a:moveTo>
                    <a:pt x="307" y="1"/>
                  </a:moveTo>
                  <a:cubicBezTo>
                    <a:pt x="152" y="1"/>
                    <a:pt x="1" y="116"/>
                    <a:pt x="1" y="300"/>
                  </a:cubicBezTo>
                  <a:cubicBezTo>
                    <a:pt x="1" y="452"/>
                    <a:pt x="153" y="604"/>
                    <a:pt x="305" y="604"/>
                  </a:cubicBezTo>
                  <a:cubicBezTo>
                    <a:pt x="578" y="604"/>
                    <a:pt x="700" y="270"/>
                    <a:pt x="518" y="87"/>
                  </a:cubicBezTo>
                  <a:cubicBezTo>
                    <a:pt x="458" y="28"/>
                    <a:pt x="382" y="1"/>
                    <a:pt x="3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5"/>
            <p:cNvSpPr/>
            <p:nvPr/>
          </p:nvSpPr>
          <p:spPr>
            <a:xfrm>
              <a:off x="4665250" y="3271625"/>
              <a:ext cx="17500" cy="14950"/>
            </a:xfrm>
            <a:custGeom>
              <a:avLst/>
              <a:gdLst/>
              <a:ahLst/>
              <a:cxnLst/>
              <a:rect l="l" t="t" r="r" b="b"/>
              <a:pathLst>
                <a:path w="700" h="598" extrusionOk="0">
                  <a:moveTo>
                    <a:pt x="304" y="0"/>
                  </a:moveTo>
                  <a:cubicBezTo>
                    <a:pt x="122" y="0"/>
                    <a:pt x="0" y="122"/>
                    <a:pt x="0" y="304"/>
                  </a:cubicBezTo>
                  <a:cubicBezTo>
                    <a:pt x="0" y="473"/>
                    <a:pt x="161" y="597"/>
                    <a:pt x="320" y="597"/>
                  </a:cubicBezTo>
                  <a:cubicBezTo>
                    <a:pt x="391" y="597"/>
                    <a:pt x="461" y="573"/>
                    <a:pt x="517" y="517"/>
                  </a:cubicBezTo>
                  <a:cubicBezTo>
                    <a:pt x="699" y="334"/>
                    <a:pt x="547" y="0"/>
                    <a:pt x="3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5"/>
            <p:cNvSpPr/>
            <p:nvPr/>
          </p:nvSpPr>
          <p:spPr>
            <a:xfrm>
              <a:off x="4450200" y="3494250"/>
              <a:ext cx="6850" cy="7625"/>
            </a:xfrm>
            <a:custGeom>
              <a:avLst/>
              <a:gdLst/>
              <a:ahLst/>
              <a:cxnLst/>
              <a:rect l="l" t="t" r="r" b="b"/>
              <a:pathLst>
                <a:path w="274" h="305" extrusionOk="0">
                  <a:moveTo>
                    <a:pt x="0" y="1"/>
                  </a:moveTo>
                  <a:lnTo>
                    <a:pt x="0" y="305"/>
                  </a:lnTo>
                  <a:lnTo>
                    <a:pt x="274" y="305"/>
                  </a:lnTo>
                  <a:cubicBezTo>
                    <a:pt x="274" y="275"/>
                    <a:pt x="274" y="214"/>
                    <a:pt x="274" y="183"/>
                  </a:cubicBezTo>
                  <a:cubicBezTo>
                    <a:pt x="213" y="92"/>
                    <a:pt x="92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5"/>
            <p:cNvSpPr/>
            <p:nvPr/>
          </p:nvSpPr>
          <p:spPr>
            <a:xfrm>
              <a:off x="4450200" y="3346075"/>
              <a:ext cx="6850" cy="14475"/>
            </a:xfrm>
            <a:custGeom>
              <a:avLst/>
              <a:gdLst/>
              <a:ahLst/>
              <a:cxnLst/>
              <a:rect l="l" t="t" r="r" b="b"/>
              <a:pathLst>
                <a:path w="274" h="579" extrusionOk="0">
                  <a:moveTo>
                    <a:pt x="0" y="1"/>
                  </a:moveTo>
                  <a:lnTo>
                    <a:pt x="0" y="578"/>
                  </a:lnTo>
                  <a:cubicBezTo>
                    <a:pt x="152" y="578"/>
                    <a:pt x="274" y="457"/>
                    <a:pt x="274" y="305"/>
                  </a:cubicBezTo>
                  <a:cubicBezTo>
                    <a:pt x="274" y="122"/>
                    <a:pt x="152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5"/>
            <p:cNvSpPr/>
            <p:nvPr/>
          </p:nvSpPr>
          <p:spPr>
            <a:xfrm>
              <a:off x="4739725" y="3204750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0" y="0"/>
                  </a:moveTo>
                  <a:cubicBezTo>
                    <a:pt x="0" y="122"/>
                    <a:pt x="61" y="213"/>
                    <a:pt x="183" y="274"/>
                  </a:cubicBezTo>
                  <a:cubicBezTo>
                    <a:pt x="213" y="304"/>
                    <a:pt x="243" y="304"/>
                    <a:pt x="304" y="304"/>
                  </a:cubicBezTo>
                  <a:lnTo>
                    <a:pt x="30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5"/>
            <p:cNvSpPr/>
            <p:nvPr/>
          </p:nvSpPr>
          <p:spPr>
            <a:xfrm>
              <a:off x="4590775" y="3204750"/>
              <a:ext cx="14475" cy="7625"/>
            </a:xfrm>
            <a:custGeom>
              <a:avLst/>
              <a:gdLst/>
              <a:ahLst/>
              <a:cxnLst/>
              <a:rect l="l" t="t" r="r" b="b"/>
              <a:pathLst>
                <a:path w="579" h="305" extrusionOk="0">
                  <a:moveTo>
                    <a:pt x="1" y="0"/>
                  </a:moveTo>
                  <a:cubicBezTo>
                    <a:pt x="1" y="31"/>
                    <a:pt x="1" y="91"/>
                    <a:pt x="31" y="122"/>
                  </a:cubicBezTo>
                  <a:cubicBezTo>
                    <a:pt x="61" y="243"/>
                    <a:pt x="183" y="304"/>
                    <a:pt x="305" y="304"/>
                  </a:cubicBezTo>
                  <a:cubicBezTo>
                    <a:pt x="396" y="304"/>
                    <a:pt x="517" y="213"/>
                    <a:pt x="578" y="122"/>
                  </a:cubicBezTo>
                  <a:cubicBezTo>
                    <a:pt x="578" y="91"/>
                    <a:pt x="578" y="31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5"/>
            <p:cNvSpPr/>
            <p:nvPr/>
          </p:nvSpPr>
          <p:spPr>
            <a:xfrm>
              <a:off x="4450200" y="3204750"/>
              <a:ext cx="6850" cy="7625"/>
            </a:xfrm>
            <a:custGeom>
              <a:avLst/>
              <a:gdLst/>
              <a:ahLst/>
              <a:cxnLst/>
              <a:rect l="l" t="t" r="r" b="b"/>
              <a:pathLst>
                <a:path w="274" h="305" extrusionOk="0">
                  <a:moveTo>
                    <a:pt x="0" y="0"/>
                  </a:moveTo>
                  <a:lnTo>
                    <a:pt x="0" y="304"/>
                  </a:lnTo>
                  <a:cubicBezTo>
                    <a:pt x="92" y="304"/>
                    <a:pt x="213" y="213"/>
                    <a:pt x="274" y="122"/>
                  </a:cubicBezTo>
                  <a:cubicBezTo>
                    <a:pt x="274" y="91"/>
                    <a:pt x="274" y="31"/>
                    <a:pt x="27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5"/>
            <p:cNvSpPr/>
            <p:nvPr/>
          </p:nvSpPr>
          <p:spPr>
            <a:xfrm>
              <a:off x="4739725" y="3791375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304" y="1"/>
                  </a:moveTo>
                  <a:cubicBezTo>
                    <a:pt x="243" y="1"/>
                    <a:pt x="213" y="31"/>
                    <a:pt x="183" y="31"/>
                  </a:cubicBezTo>
                  <a:cubicBezTo>
                    <a:pt x="61" y="92"/>
                    <a:pt x="0" y="183"/>
                    <a:pt x="0" y="305"/>
                  </a:cubicBezTo>
                  <a:lnTo>
                    <a:pt x="274" y="305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5"/>
            <p:cNvSpPr/>
            <p:nvPr/>
          </p:nvSpPr>
          <p:spPr>
            <a:xfrm>
              <a:off x="4590775" y="3791375"/>
              <a:ext cx="14475" cy="7625"/>
            </a:xfrm>
            <a:custGeom>
              <a:avLst/>
              <a:gdLst/>
              <a:ahLst/>
              <a:cxnLst/>
              <a:rect l="l" t="t" r="r" b="b"/>
              <a:pathLst>
                <a:path w="579" h="305" extrusionOk="0">
                  <a:moveTo>
                    <a:pt x="305" y="1"/>
                  </a:moveTo>
                  <a:cubicBezTo>
                    <a:pt x="122" y="1"/>
                    <a:pt x="1" y="153"/>
                    <a:pt x="1" y="305"/>
                  </a:cubicBezTo>
                  <a:lnTo>
                    <a:pt x="578" y="305"/>
                  </a:lnTo>
                  <a:cubicBezTo>
                    <a:pt x="578" y="153"/>
                    <a:pt x="457" y="1"/>
                    <a:pt x="30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5"/>
            <p:cNvSpPr/>
            <p:nvPr/>
          </p:nvSpPr>
          <p:spPr>
            <a:xfrm>
              <a:off x="4739725" y="3643200"/>
              <a:ext cx="7625" cy="14475"/>
            </a:xfrm>
            <a:custGeom>
              <a:avLst/>
              <a:gdLst/>
              <a:ahLst/>
              <a:cxnLst/>
              <a:rect l="l" t="t" r="r" b="b"/>
              <a:pathLst>
                <a:path w="305" h="579" extrusionOk="0">
                  <a:moveTo>
                    <a:pt x="304" y="1"/>
                  </a:moveTo>
                  <a:cubicBezTo>
                    <a:pt x="243" y="1"/>
                    <a:pt x="213" y="1"/>
                    <a:pt x="183" y="31"/>
                  </a:cubicBezTo>
                  <a:cubicBezTo>
                    <a:pt x="61" y="61"/>
                    <a:pt x="0" y="183"/>
                    <a:pt x="0" y="304"/>
                  </a:cubicBezTo>
                  <a:cubicBezTo>
                    <a:pt x="0" y="426"/>
                    <a:pt x="61" y="517"/>
                    <a:pt x="183" y="578"/>
                  </a:cubicBezTo>
                  <a:lnTo>
                    <a:pt x="304" y="57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5"/>
            <p:cNvSpPr/>
            <p:nvPr/>
          </p:nvSpPr>
          <p:spPr>
            <a:xfrm>
              <a:off x="4587750" y="3643200"/>
              <a:ext cx="17500" cy="14950"/>
            </a:xfrm>
            <a:custGeom>
              <a:avLst/>
              <a:gdLst/>
              <a:ahLst/>
              <a:cxnLst/>
              <a:rect l="l" t="t" r="r" b="b"/>
              <a:pathLst>
                <a:path w="700" h="598" extrusionOk="0">
                  <a:moveTo>
                    <a:pt x="426" y="1"/>
                  </a:moveTo>
                  <a:cubicBezTo>
                    <a:pt x="152" y="1"/>
                    <a:pt x="0" y="335"/>
                    <a:pt x="213" y="517"/>
                  </a:cubicBezTo>
                  <a:cubicBezTo>
                    <a:pt x="269" y="573"/>
                    <a:pt x="336" y="598"/>
                    <a:pt x="403" y="598"/>
                  </a:cubicBezTo>
                  <a:cubicBezTo>
                    <a:pt x="553" y="598"/>
                    <a:pt x="699" y="473"/>
                    <a:pt x="699" y="304"/>
                  </a:cubicBezTo>
                  <a:cubicBezTo>
                    <a:pt x="699" y="122"/>
                    <a:pt x="578" y="1"/>
                    <a:pt x="42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5"/>
            <p:cNvSpPr/>
            <p:nvPr/>
          </p:nvSpPr>
          <p:spPr>
            <a:xfrm>
              <a:off x="4514025" y="3717675"/>
              <a:ext cx="17500" cy="14350"/>
            </a:xfrm>
            <a:custGeom>
              <a:avLst/>
              <a:gdLst/>
              <a:ahLst/>
              <a:cxnLst/>
              <a:rect l="l" t="t" r="r" b="b"/>
              <a:pathLst>
                <a:path w="700" h="574" extrusionOk="0">
                  <a:moveTo>
                    <a:pt x="396" y="0"/>
                  </a:moveTo>
                  <a:cubicBezTo>
                    <a:pt x="153" y="0"/>
                    <a:pt x="1" y="304"/>
                    <a:pt x="183" y="487"/>
                  </a:cubicBezTo>
                  <a:cubicBezTo>
                    <a:pt x="243" y="546"/>
                    <a:pt x="318" y="573"/>
                    <a:pt x="393" y="573"/>
                  </a:cubicBezTo>
                  <a:cubicBezTo>
                    <a:pt x="548" y="573"/>
                    <a:pt x="700" y="458"/>
                    <a:pt x="700" y="274"/>
                  </a:cubicBezTo>
                  <a:cubicBezTo>
                    <a:pt x="700" y="122"/>
                    <a:pt x="578" y="0"/>
                    <a:pt x="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5"/>
            <p:cNvSpPr/>
            <p:nvPr/>
          </p:nvSpPr>
          <p:spPr>
            <a:xfrm>
              <a:off x="4662975" y="3717675"/>
              <a:ext cx="17500" cy="14350"/>
            </a:xfrm>
            <a:custGeom>
              <a:avLst/>
              <a:gdLst/>
              <a:ahLst/>
              <a:cxnLst/>
              <a:rect l="l" t="t" r="r" b="b"/>
              <a:pathLst>
                <a:path w="700" h="574" extrusionOk="0">
                  <a:moveTo>
                    <a:pt x="395" y="0"/>
                  </a:moveTo>
                  <a:cubicBezTo>
                    <a:pt x="122" y="0"/>
                    <a:pt x="0" y="304"/>
                    <a:pt x="183" y="487"/>
                  </a:cubicBezTo>
                  <a:cubicBezTo>
                    <a:pt x="242" y="546"/>
                    <a:pt x="318" y="573"/>
                    <a:pt x="393" y="573"/>
                  </a:cubicBezTo>
                  <a:cubicBezTo>
                    <a:pt x="548" y="573"/>
                    <a:pt x="699" y="458"/>
                    <a:pt x="699" y="274"/>
                  </a:cubicBezTo>
                  <a:cubicBezTo>
                    <a:pt x="699" y="122"/>
                    <a:pt x="547" y="0"/>
                    <a:pt x="3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5"/>
            <p:cNvSpPr/>
            <p:nvPr/>
          </p:nvSpPr>
          <p:spPr>
            <a:xfrm>
              <a:off x="4514025" y="3568725"/>
              <a:ext cx="17500" cy="15125"/>
            </a:xfrm>
            <a:custGeom>
              <a:avLst/>
              <a:gdLst/>
              <a:ahLst/>
              <a:cxnLst/>
              <a:rect l="l" t="t" r="r" b="b"/>
              <a:pathLst>
                <a:path w="700" h="605" extrusionOk="0">
                  <a:moveTo>
                    <a:pt x="396" y="1"/>
                  </a:moveTo>
                  <a:cubicBezTo>
                    <a:pt x="122" y="1"/>
                    <a:pt x="1" y="335"/>
                    <a:pt x="183" y="517"/>
                  </a:cubicBezTo>
                  <a:cubicBezTo>
                    <a:pt x="243" y="577"/>
                    <a:pt x="318" y="604"/>
                    <a:pt x="393" y="604"/>
                  </a:cubicBezTo>
                  <a:cubicBezTo>
                    <a:pt x="548" y="604"/>
                    <a:pt x="700" y="489"/>
                    <a:pt x="700" y="305"/>
                  </a:cubicBezTo>
                  <a:cubicBezTo>
                    <a:pt x="700" y="122"/>
                    <a:pt x="578" y="1"/>
                    <a:pt x="3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5"/>
            <p:cNvSpPr/>
            <p:nvPr/>
          </p:nvSpPr>
          <p:spPr>
            <a:xfrm>
              <a:off x="4662200" y="3568725"/>
              <a:ext cx="18275" cy="15125"/>
            </a:xfrm>
            <a:custGeom>
              <a:avLst/>
              <a:gdLst/>
              <a:ahLst/>
              <a:cxnLst/>
              <a:rect l="l" t="t" r="r" b="b"/>
              <a:pathLst>
                <a:path w="731" h="605" extrusionOk="0">
                  <a:moveTo>
                    <a:pt x="426" y="1"/>
                  </a:moveTo>
                  <a:cubicBezTo>
                    <a:pt x="153" y="1"/>
                    <a:pt x="1" y="335"/>
                    <a:pt x="214" y="517"/>
                  </a:cubicBezTo>
                  <a:cubicBezTo>
                    <a:pt x="273" y="577"/>
                    <a:pt x="346" y="604"/>
                    <a:pt x="417" y="604"/>
                  </a:cubicBezTo>
                  <a:cubicBezTo>
                    <a:pt x="565" y="604"/>
                    <a:pt x="710" y="489"/>
                    <a:pt x="730" y="305"/>
                  </a:cubicBezTo>
                  <a:cubicBezTo>
                    <a:pt x="730" y="122"/>
                    <a:pt x="578" y="1"/>
                    <a:pt x="42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5"/>
            <p:cNvSpPr/>
            <p:nvPr/>
          </p:nvSpPr>
          <p:spPr>
            <a:xfrm>
              <a:off x="4450200" y="3791375"/>
              <a:ext cx="6850" cy="7625"/>
            </a:xfrm>
            <a:custGeom>
              <a:avLst/>
              <a:gdLst/>
              <a:ahLst/>
              <a:cxnLst/>
              <a:rect l="l" t="t" r="r" b="b"/>
              <a:pathLst>
                <a:path w="274" h="305" extrusionOk="0">
                  <a:moveTo>
                    <a:pt x="0" y="1"/>
                  </a:moveTo>
                  <a:lnTo>
                    <a:pt x="0" y="305"/>
                  </a:lnTo>
                  <a:lnTo>
                    <a:pt x="274" y="305"/>
                  </a:lnTo>
                  <a:cubicBezTo>
                    <a:pt x="274" y="153"/>
                    <a:pt x="152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5"/>
            <p:cNvSpPr/>
            <p:nvPr/>
          </p:nvSpPr>
          <p:spPr>
            <a:xfrm>
              <a:off x="4450200" y="3643200"/>
              <a:ext cx="9150" cy="15225"/>
            </a:xfrm>
            <a:custGeom>
              <a:avLst/>
              <a:gdLst/>
              <a:ahLst/>
              <a:cxnLst/>
              <a:rect l="l" t="t" r="r" b="b"/>
              <a:pathLst>
                <a:path w="366" h="609" extrusionOk="0">
                  <a:moveTo>
                    <a:pt x="0" y="1"/>
                  </a:moveTo>
                  <a:lnTo>
                    <a:pt x="0" y="608"/>
                  </a:lnTo>
                  <a:cubicBezTo>
                    <a:pt x="365" y="578"/>
                    <a:pt x="365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5"/>
            <p:cNvSpPr/>
            <p:nvPr/>
          </p:nvSpPr>
          <p:spPr>
            <a:xfrm>
              <a:off x="4739725" y="3501850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0" y="1"/>
                  </a:moveTo>
                  <a:cubicBezTo>
                    <a:pt x="0" y="123"/>
                    <a:pt x="61" y="244"/>
                    <a:pt x="183" y="275"/>
                  </a:cubicBezTo>
                  <a:cubicBezTo>
                    <a:pt x="213" y="305"/>
                    <a:pt x="243" y="305"/>
                    <a:pt x="304" y="305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5"/>
            <p:cNvSpPr/>
            <p:nvPr/>
          </p:nvSpPr>
          <p:spPr>
            <a:xfrm>
              <a:off x="4590775" y="3501850"/>
              <a:ext cx="15225" cy="7450"/>
            </a:xfrm>
            <a:custGeom>
              <a:avLst/>
              <a:gdLst/>
              <a:ahLst/>
              <a:cxnLst/>
              <a:rect l="l" t="t" r="r" b="b"/>
              <a:pathLst>
                <a:path w="609" h="298" extrusionOk="0">
                  <a:moveTo>
                    <a:pt x="1" y="1"/>
                  </a:moveTo>
                  <a:cubicBezTo>
                    <a:pt x="1" y="199"/>
                    <a:pt x="153" y="297"/>
                    <a:pt x="305" y="297"/>
                  </a:cubicBezTo>
                  <a:cubicBezTo>
                    <a:pt x="457" y="297"/>
                    <a:pt x="609" y="199"/>
                    <a:pt x="60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5"/>
            <p:cNvSpPr/>
            <p:nvPr/>
          </p:nvSpPr>
          <p:spPr>
            <a:xfrm>
              <a:off x="4450200" y="3501850"/>
              <a:ext cx="6850" cy="7625"/>
            </a:xfrm>
            <a:custGeom>
              <a:avLst/>
              <a:gdLst/>
              <a:ahLst/>
              <a:cxnLst/>
              <a:rect l="l" t="t" r="r" b="b"/>
              <a:pathLst>
                <a:path w="274" h="305" extrusionOk="0">
                  <a:moveTo>
                    <a:pt x="0" y="1"/>
                  </a:moveTo>
                  <a:lnTo>
                    <a:pt x="0" y="305"/>
                  </a:lnTo>
                  <a:cubicBezTo>
                    <a:pt x="152" y="305"/>
                    <a:pt x="274" y="183"/>
                    <a:pt x="2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4738200" y="3940325"/>
              <a:ext cx="9150" cy="14450"/>
            </a:xfrm>
            <a:custGeom>
              <a:avLst/>
              <a:gdLst/>
              <a:ahLst/>
              <a:cxnLst/>
              <a:rect l="l" t="t" r="r" b="b"/>
              <a:pathLst>
                <a:path w="366" h="578" extrusionOk="0">
                  <a:moveTo>
                    <a:pt x="365" y="0"/>
                  </a:moveTo>
                  <a:cubicBezTo>
                    <a:pt x="304" y="0"/>
                    <a:pt x="274" y="0"/>
                    <a:pt x="244" y="31"/>
                  </a:cubicBezTo>
                  <a:cubicBezTo>
                    <a:pt x="0" y="122"/>
                    <a:pt x="0" y="456"/>
                    <a:pt x="244" y="578"/>
                  </a:cubicBezTo>
                  <a:lnTo>
                    <a:pt x="365" y="578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4590775" y="3940425"/>
              <a:ext cx="17500" cy="14350"/>
            </a:xfrm>
            <a:custGeom>
              <a:avLst/>
              <a:gdLst/>
              <a:ahLst/>
              <a:cxnLst/>
              <a:rect l="l" t="t" r="r" b="b"/>
              <a:pathLst>
                <a:path w="700" h="574" extrusionOk="0">
                  <a:moveTo>
                    <a:pt x="284" y="1"/>
                  </a:moveTo>
                  <a:cubicBezTo>
                    <a:pt x="138" y="1"/>
                    <a:pt x="1" y="116"/>
                    <a:pt x="1" y="300"/>
                  </a:cubicBezTo>
                  <a:cubicBezTo>
                    <a:pt x="1" y="452"/>
                    <a:pt x="122" y="574"/>
                    <a:pt x="305" y="574"/>
                  </a:cubicBezTo>
                  <a:cubicBezTo>
                    <a:pt x="548" y="574"/>
                    <a:pt x="700" y="270"/>
                    <a:pt x="487" y="87"/>
                  </a:cubicBezTo>
                  <a:cubicBezTo>
                    <a:pt x="427" y="28"/>
                    <a:pt x="355" y="1"/>
                    <a:pt x="2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4516300" y="3865850"/>
              <a:ext cx="17500" cy="15100"/>
            </a:xfrm>
            <a:custGeom>
              <a:avLst/>
              <a:gdLst/>
              <a:ahLst/>
              <a:cxnLst/>
              <a:rect l="l" t="t" r="r" b="b"/>
              <a:pathLst>
                <a:path w="700" h="604" extrusionOk="0">
                  <a:moveTo>
                    <a:pt x="305" y="0"/>
                  </a:moveTo>
                  <a:cubicBezTo>
                    <a:pt x="153" y="0"/>
                    <a:pt x="1" y="122"/>
                    <a:pt x="1" y="304"/>
                  </a:cubicBezTo>
                  <a:cubicBezTo>
                    <a:pt x="1" y="489"/>
                    <a:pt x="152" y="604"/>
                    <a:pt x="307" y="604"/>
                  </a:cubicBezTo>
                  <a:cubicBezTo>
                    <a:pt x="382" y="604"/>
                    <a:pt x="458" y="577"/>
                    <a:pt x="518" y="517"/>
                  </a:cubicBezTo>
                  <a:cubicBezTo>
                    <a:pt x="700" y="335"/>
                    <a:pt x="578" y="0"/>
                    <a:pt x="3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4665250" y="3865850"/>
              <a:ext cx="17500" cy="15100"/>
            </a:xfrm>
            <a:custGeom>
              <a:avLst/>
              <a:gdLst/>
              <a:ahLst/>
              <a:cxnLst/>
              <a:rect l="l" t="t" r="r" b="b"/>
              <a:pathLst>
                <a:path w="700" h="604" extrusionOk="0">
                  <a:moveTo>
                    <a:pt x="304" y="0"/>
                  </a:moveTo>
                  <a:cubicBezTo>
                    <a:pt x="122" y="0"/>
                    <a:pt x="0" y="122"/>
                    <a:pt x="0" y="304"/>
                  </a:cubicBezTo>
                  <a:cubicBezTo>
                    <a:pt x="0" y="489"/>
                    <a:pt x="152" y="604"/>
                    <a:pt x="307" y="604"/>
                  </a:cubicBezTo>
                  <a:cubicBezTo>
                    <a:pt x="382" y="604"/>
                    <a:pt x="458" y="577"/>
                    <a:pt x="517" y="517"/>
                  </a:cubicBezTo>
                  <a:cubicBezTo>
                    <a:pt x="699" y="335"/>
                    <a:pt x="547" y="0"/>
                    <a:pt x="3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5"/>
            <p:cNvSpPr/>
            <p:nvPr/>
          </p:nvSpPr>
          <p:spPr>
            <a:xfrm>
              <a:off x="4450200" y="3940325"/>
              <a:ext cx="6850" cy="14450"/>
            </a:xfrm>
            <a:custGeom>
              <a:avLst/>
              <a:gdLst/>
              <a:ahLst/>
              <a:cxnLst/>
              <a:rect l="l" t="t" r="r" b="b"/>
              <a:pathLst>
                <a:path w="274" h="578" extrusionOk="0">
                  <a:moveTo>
                    <a:pt x="0" y="0"/>
                  </a:moveTo>
                  <a:lnTo>
                    <a:pt x="0" y="578"/>
                  </a:lnTo>
                  <a:cubicBezTo>
                    <a:pt x="152" y="578"/>
                    <a:pt x="274" y="456"/>
                    <a:pt x="274" y="304"/>
                  </a:cubicBezTo>
                  <a:cubicBezTo>
                    <a:pt x="274" y="122"/>
                    <a:pt x="152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5"/>
            <p:cNvSpPr/>
            <p:nvPr/>
          </p:nvSpPr>
          <p:spPr>
            <a:xfrm>
              <a:off x="4739725" y="3798975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0" y="1"/>
                  </a:moveTo>
                  <a:cubicBezTo>
                    <a:pt x="0" y="31"/>
                    <a:pt x="0" y="92"/>
                    <a:pt x="31" y="122"/>
                  </a:cubicBezTo>
                  <a:cubicBezTo>
                    <a:pt x="31" y="183"/>
                    <a:pt x="91" y="244"/>
                    <a:pt x="183" y="274"/>
                  </a:cubicBezTo>
                  <a:cubicBezTo>
                    <a:pt x="213" y="305"/>
                    <a:pt x="243" y="305"/>
                    <a:pt x="304" y="305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4590775" y="3798975"/>
              <a:ext cx="15225" cy="7625"/>
            </a:xfrm>
            <a:custGeom>
              <a:avLst/>
              <a:gdLst/>
              <a:ahLst/>
              <a:cxnLst/>
              <a:rect l="l" t="t" r="r" b="b"/>
              <a:pathLst>
                <a:path w="609" h="305" extrusionOk="0">
                  <a:moveTo>
                    <a:pt x="1" y="1"/>
                  </a:moveTo>
                  <a:cubicBezTo>
                    <a:pt x="1" y="31"/>
                    <a:pt x="1" y="92"/>
                    <a:pt x="31" y="122"/>
                  </a:cubicBezTo>
                  <a:cubicBezTo>
                    <a:pt x="92" y="244"/>
                    <a:pt x="183" y="305"/>
                    <a:pt x="305" y="305"/>
                  </a:cubicBezTo>
                  <a:cubicBezTo>
                    <a:pt x="426" y="305"/>
                    <a:pt x="517" y="213"/>
                    <a:pt x="578" y="122"/>
                  </a:cubicBezTo>
                  <a:cubicBezTo>
                    <a:pt x="609" y="92"/>
                    <a:pt x="609" y="31"/>
                    <a:pt x="60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4450200" y="3798975"/>
              <a:ext cx="6850" cy="7625"/>
            </a:xfrm>
            <a:custGeom>
              <a:avLst/>
              <a:gdLst/>
              <a:ahLst/>
              <a:cxnLst/>
              <a:rect l="l" t="t" r="r" b="b"/>
              <a:pathLst>
                <a:path w="274" h="305" extrusionOk="0">
                  <a:moveTo>
                    <a:pt x="0" y="1"/>
                  </a:moveTo>
                  <a:lnTo>
                    <a:pt x="0" y="305"/>
                  </a:lnTo>
                  <a:cubicBezTo>
                    <a:pt x="92" y="305"/>
                    <a:pt x="213" y="213"/>
                    <a:pt x="274" y="122"/>
                  </a:cubicBezTo>
                  <a:cubicBezTo>
                    <a:pt x="274" y="92"/>
                    <a:pt x="274" y="31"/>
                    <a:pt x="2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4442600" y="3197150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304" y="0"/>
                  </a:moveTo>
                  <a:cubicBezTo>
                    <a:pt x="244" y="0"/>
                    <a:pt x="213" y="0"/>
                    <a:pt x="183" y="31"/>
                  </a:cubicBezTo>
                  <a:cubicBezTo>
                    <a:pt x="92" y="61"/>
                    <a:pt x="31" y="122"/>
                    <a:pt x="0" y="183"/>
                  </a:cubicBezTo>
                  <a:cubicBezTo>
                    <a:pt x="0" y="213"/>
                    <a:pt x="0" y="274"/>
                    <a:pt x="0" y="304"/>
                  </a:cubicBezTo>
                  <a:lnTo>
                    <a:pt x="304" y="30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4442600" y="3048975"/>
              <a:ext cx="7625" cy="14450"/>
            </a:xfrm>
            <a:custGeom>
              <a:avLst/>
              <a:gdLst/>
              <a:ahLst/>
              <a:cxnLst/>
              <a:rect l="l" t="t" r="r" b="b"/>
              <a:pathLst>
                <a:path w="305" h="578" extrusionOk="0">
                  <a:moveTo>
                    <a:pt x="304" y="0"/>
                  </a:moveTo>
                  <a:cubicBezTo>
                    <a:pt x="244" y="0"/>
                    <a:pt x="213" y="0"/>
                    <a:pt x="183" y="31"/>
                  </a:cubicBezTo>
                  <a:cubicBezTo>
                    <a:pt x="61" y="61"/>
                    <a:pt x="0" y="183"/>
                    <a:pt x="0" y="304"/>
                  </a:cubicBezTo>
                  <a:cubicBezTo>
                    <a:pt x="0" y="395"/>
                    <a:pt x="61" y="517"/>
                    <a:pt x="183" y="578"/>
                  </a:cubicBezTo>
                  <a:lnTo>
                    <a:pt x="304" y="57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5"/>
            <p:cNvSpPr/>
            <p:nvPr/>
          </p:nvSpPr>
          <p:spPr>
            <a:xfrm>
              <a:off x="4442600" y="3494250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304" y="1"/>
                  </a:moveTo>
                  <a:cubicBezTo>
                    <a:pt x="244" y="1"/>
                    <a:pt x="213" y="31"/>
                    <a:pt x="183" y="31"/>
                  </a:cubicBezTo>
                  <a:cubicBezTo>
                    <a:pt x="92" y="62"/>
                    <a:pt x="31" y="123"/>
                    <a:pt x="0" y="183"/>
                  </a:cubicBezTo>
                  <a:cubicBezTo>
                    <a:pt x="0" y="214"/>
                    <a:pt x="0" y="275"/>
                    <a:pt x="0" y="305"/>
                  </a:cubicBezTo>
                  <a:lnTo>
                    <a:pt x="304" y="305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5"/>
            <p:cNvSpPr/>
            <p:nvPr/>
          </p:nvSpPr>
          <p:spPr>
            <a:xfrm>
              <a:off x="4293650" y="3494250"/>
              <a:ext cx="15225" cy="7625"/>
            </a:xfrm>
            <a:custGeom>
              <a:avLst/>
              <a:gdLst/>
              <a:ahLst/>
              <a:cxnLst/>
              <a:rect l="l" t="t" r="r" b="b"/>
              <a:pathLst>
                <a:path w="609" h="305" extrusionOk="0">
                  <a:moveTo>
                    <a:pt x="305" y="1"/>
                  </a:moveTo>
                  <a:cubicBezTo>
                    <a:pt x="183" y="1"/>
                    <a:pt x="62" y="92"/>
                    <a:pt x="31" y="183"/>
                  </a:cubicBezTo>
                  <a:cubicBezTo>
                    <a:pt x="1" y="214"/>
                    <a:pt x="1" y="275"/>
                    <a:pt x="1" y="305"/>
                  </a:cubicBezTo>
                  <a:lnTo>
                    <a:pt x="609" y="305"/>
                  </a:lnTo>
                  <a:cubicBezTo>
                    <a:pt x="609" y="275"/>
                    <a:pt x="578" y="214"/>
                    <a:pt x="578" y="183"/>
                  </a:cubicBezTo>
                  <a:cubicBezTo>
                    <a:pt x="518" y="92"/>
                    <a:pt x="426" y="1"/>
                    <a:pt x="30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4441075" y="3346075"/>
              <a:ext cx="9150" cy="14475"/>
            </a:xfrm>
            <a:custGeom>
              <a:avLst/>
              <a:gdLst/>
              <a:ahLst/>
              <a:cxnLst/>
              <a:rect l="l" t="t" r="r" b="b"/>
              <a:pathLst>
                <a:path w="366" h="579" extrusionOk="0">
                  <a:moveTo>
                    <a:pt x="365" y="1"/>
                  </a:moveTo>
                  <a:cubicBezTo>
                    <a:pt x="305" y="1"/>
                    <a:pt x="274" y="1"/>
                    <a:pt x="244" y="31"/>
                  </a:cubicBezTo>
                  <a:cubicBezTo>
                    <a:pt x="1" y="122"/>
                    <a:pt x="1" y="457"/>
                    <a:pt x="244" y="578"/>
                  </a:cubicBezTo>
                  <a:lnTo>
                    <a:pt x="365" y="578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4152325" y="3494250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0" y="1"/>
                  </a:moveTo>
                  <a:lnTo>
                    <a:pt x="0" y="305"/>
                  </a:lnTo>
                  <a:lnTo>
                    <a:pt x="304" y="305"/>
                  </a:lnTo>
                  <a:cubicBezTo>
                    <a:pt x="304" y="244"/>
                    <a:pt x="274" y="153"/>
                    <a:pt x="213" y="92"/>
                  </a:cubicBezTo>
                  <a:cubicBezTo>
                    <a:pt x="183" y="31"/>
                    <a:pt x="91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4442600" y="3204750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0" y="0"/>
                  </a:moveTo>
                  <a:cubicBezTo>
                    <a:pt x="0" y="31"/>
                    <a:pt x="0" y="91"/>
                    <a:pt x="31" y="122"/>
                  </a:cubicBezTo>
                  <a:cubicBezTo>
                    <a:pt x="31" y="183"/>
                    <a:pt x="92" y="243"/>
                    <a:pt x="183" y="274"/>
                  </a:cubicBezTo>
                  <a:cubicBezTo>
                    <a:pt x="213" y="304"/>
                    <a:pt x="244" y="304"/>
                    <a:pt x="304" y="304"/>
                  </a:cubicBezTo>
                  <a:lnTo>
                    <a:pt x="30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4442600" y="3791375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304" y="1"/>
                  </a:moveTo>
                  <a:cubicBezTo>
                    <a:pt x="244" y="1"/>
                    <a:pt x="213" y="31"/>
                    <a:pt x="183" y="31"/>
                  </a:cubicBezTo>
                  <a:cubicBezTo>
                    <a:pt x="61" y="92"/>
                    <a:pt x="0" y="183"/>
                    <a:pt x="0" y="305"/>
                  </a:cubicBezTo>
                  <a:lnTo>
                    <a:pt x="304" y="305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5"/>
            <p:cNvSpPr/>
            <p:nvPr/>
          </p:nvSpPr>
          <p:spPr>
            <a:xfrm>
              <a:off x="4293650" y="3791375"/>
              <a:ext cx="15225" cy="7625"/>
            </a:xfrm>
            <a:custGeom>
              <a:avLst/>
              <a:gdLst/>
              <a:ahLst/>
              <a:cxnLst/>
              <a:rect l="l" t="t" r="r" b="b"/>
              <a:pathLst>
                <a:path w="609" h="305" extrusionOk="0">
                  <a:moveTo>
                    <a:pt x="305" y="1"/>
                  </a:moveTo>
                  <a:cubicBezTo>
                    <a:pt x="122" y="1"/>
                    <a:pt x="1" y="153"/>
                    <a:pt x="1" y="305"/>
                  </a:cubicBezTo>
                  <a:lnTo>
                    <a:pt x="609" y="305"/>
                  </a:lnTo>
                  <a:cubicBezTo>
                    <a:pt x="609" y="153"/>
                    <a:pt x="457" y="1"/>
                    <a:pt x="30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5"/>
            <p:cNvSpPr/>
            <p:nvPr/>
          </p:nvSpPr>
          <p:spPr>
            <a:xfrm>
              <a:off x="4442600" y="3643200"/>
              <a:ext cx="7625" cy="14475"/>
            </a:xfrm>
            <a:custGeom>
              <a:avLst/>
              <a:gdLst/>
              <a:ahLst/>
              <a:cxnLst/>
              <a:rect l="l" t="t" r="r" b="b"/>
              <a:pathLst>
                <a:path w="305" h="579" extrusionOk="0">
                  <a:moveTo>
                    <a:pt x="304" y="1"/>
                  </a:moveTo>
                  <a:cubicBezTo>
                    <a:pt x="244" y="1"/>
                    <a:pt x="213" y="1"/>
                    <a:pt x="183" y="31"/>
                  </a:cubicBezTo>
                  <a:cubicBezTo>
                    <a:pt x="61" y="61"/>
                    <a:pt x="0" y="183"/>
                    <a:pt x="0" y="304"/>
                  </a:cubicBezTo>
                  <a:cubicBezTo>
                    <a:pt x="0" y="426"/>
                    <a:pt x="61" y="517"/>
                    <a:pt x="183" y="578"/>
                  </a:cubicBezTo>
                  <a:lnTo>
                    <a:pt x="304" y="57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4293650" y="3643950"/>
              <a:ext cx="15225" cy="13725"/>
            </a:xfrm>
            <a:custGeom>
              <a:avLst/>
              <a:gdLst/>
              <a:ahLst/>
              <a:cxnLst/>
              <a:rect l="l" t="t" r="r" b="b"/>
              <a:pathLst>
                <a:path w="609" h="549" extrusionOk="0">
                  <a:moveTo>
                    <a:pt x="293" y="1"/>
                  </a:moveTo>
                  <a:cubicBezTo>
                    <a:pt x="153" y="1"/>
                    <a:pt x="16" y="92"/>
                    <a:pt x="1" y="274"/>
                  </a:cubicBezTo>
                  <a:cubicBezTo>
                    <a:pt x="1" y="335"/>
                    <a:pt x="31" y="396"/>
                    <a:pt x="92" y="457"/>
                  </a:cubicBezTo>
                  <a:lnTo>
                    <a:pt x="335" y="548"/>
                  </a:lnTo>
                  <a:cubicBezTo>
                    <a:pt x="487" y="548"/>
                    <a:pt x="609" y="396"/>
                    <a:pt x="609" y="274"/>
                  </a:cubicBezTo>
                  <a:cubicBezTo>
                    <a:pt x="578" y="92"/>
                    <a:pt x="434" y="1"/>
                    <a:pt x="29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5"/>
            <p:cNvSpPr/>
            <p:nvPr/>
          </p:nvSpPr>
          <p:spPr>
            <a:xfrm>
              <a:off x="4224500" y="3721475"/>
              <a:ext cx="9900" cy="10650"/>
            </a:xfrm>
            <a:custGeom>
              <a:avLst/>
              <a:gdLst/>
              <a:ahLst/>
              <a:cxnLst/>
              <a:rect l="l" t="t" r="r" b="b"/>
              <a:pathLst>
                <a:path w="396" h="426" extrusionOk="0">
                  <a:moveTo>
                    <a:pt x="366" y="0"/>
                  </a:moveTo>
                  <a:cubicBezTo>
                    <a:pt x="244" y="122"/>
                    <a:pt x="122" y="274"/>
                    <a:pt x="1" y="426"/>
                  </a:cubicBezTo>
                  <a:lnTo>
                    <a:pt x="92" y="426"/>
                  </a:lnTo>
                  <a:cubicBezTo>
                    <a:pt x="274" y="426"/>
                    <a:pt x="396" y="304"/>
                    <a:pt x="396" y="122"/>
                  </a:cubicBezTo>
                  <a:cubicBezTo>
                    <a:pt x="396" y="91"/>
                    <a:pt x="396" y="31"/>
                    <a:pt x="3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5"/>
            <p:cNvSpPr/>
            <p:nvPr/>
          </p:nvSpPr>
          <p:spPr>
            <a:xfrm>
              <a:off x="4368125" y="3717675"/>
              <a:ext cx="17500" cy="14925"/>
            </a:xfrm>
            <a:custGeom>
              <a:avLst/>
              <a:gdLst/>
              <a:ahLst/>
              <a:cxnLst/>
              <a:rect l="l" t="t" r="r" b="b"/>
              <a:pathLst>
                <a:path w="700" h="597" extrusionOk="0">
                  <a:moveTo>
                    <a:pt x="305" y="0"/>
                  </a:moveTo>
                  <a:cubicBezTo>
                    <a:pt x="122" y="0"/>
                    <a:pt x="1" y="122"/>
                    <a:pt x="1" y="274"/>
                  </a:cubicBezTo>
                  <a:cubicBezTo>
                    <a:pt x="1" y="465"/>
                    <a:pt x="149" y="597"/>
                    <a:pt x="311" y="597"/>
                  </a:cubicBezTo>
                  <a:cubicBezTo>
                    <a:pt x="381" y="597"/>
                    <a:pt x="453" y="572"/>
                    <a:pt x="517" y="517"/>
                  </a:cubicBezTo>
                  <a:cubicBezTo>
                    <a:pt x="700" y="304"/>
                    <a:pt x="578" y="0"/>
                    <a:pt x="3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5"/>
            <p:cNvSpPr/>
            <p:nvPr/>
          </p:nvSpPr>
          <p:spPr>
            <a:xfrm>
              <a:off x="4219200" y="3569500"/>
              <a:ext cx="17500" cy="14700"/>
            </a:xfrm>
            <a:custGeom>
              <a:avLst/>
              <a:gdLst/>
              <a:ahLst/>
              <a:cxnLst/>
              <a:rect l="l" t="t" r="r" b="b"/>
              <a:pathLst>
                <a:path w="700" h="588" extrusionOk="0">
                  <a:moveTo>
                    <a:pt x="304" y="0"/>
                  </a:moveTo>
                  <a:cubicBezTo>
                    <a:pt x="152" y="0"/>
                    <a:pt x="0" y="122"/>
                    <a:pt x="0" y="304"/>
                  </a:cubicBezTo>
                  <a:cubicBezTo>
                    <a:pt x="0" y="466"/>
                    <a:pt x="149" y="588"/>
                    <a:pt x="302" y="588"/>
                  </a:cubicBezTo>
                  <a:cubicBezTo>
                    <a:pt x="378" y="588"/>
                    <a:pt x="456" y="557"/>
                    <a:pt x="517" y="486"/>
                  </a:cubicBezTo>
                  <a:cubicBezTo>
                    <a:pt x="699" y="304"/>
                    <a:pt x="578" y="0"/>
                    <a:pt x="3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5"/>
            <p:cNvSpPr/>
            <p:nvPr/>
          </p:nvSpPr>
          <p:spPr>
            <a:xfrm>
              <a:off x="4365100" y="3568725"/>
              <a:ext cx="18250" cy="15125"/>
            </a:xfrm>
            <a:custGeom>
              <a:avLst/>
              <a:gdLst/>
              <a:ahLst/>
              <a:cxnLst/>
              <a:rect l="l" t="t" r="r" b="b"/>
              <a:pathLst>
                <a:path w="730" h="605" extrusionOk="0">
                  <a:moveTo>
                    <a:pt x="426" y="1"/>
                  </a:moveTo>
                  <a:cubicBezTo>
                    <a:pt x="152" y="1"/>
                    <a:pt x="0" y="335"/>
                    <a:pt x="213" y="517"/>
                  </a:cubicBezTo>
                  <a:cubicBezTo>
                    <a:pt x="272" y="577"/>
                    <a:pt x="345" y="604"/>
                    <a:pt x="416" y="604"/>
                  </a:cubicBezTo>
                  <a:cubicBezTo>
                    <a:pt x="561" y="604"/>
                    <a:pt x="699" y="489"/>
                    <a:pt x="699" y="305"/>
                  </a:cubicBezTo>
                  <a:cubicBezTo>
                    <a:pt x="730" y="122"/>
                    <a:pt x="578" y="1"/>
                    <a:pt x="42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5"/>
            <p:cNvSpPr/>
            <p:nvPr/>
          </p:nvSpPr>
          <p:spPr>
            <a:xfrm>
              <a:off x="4442600" y="3501850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0" y="1"/>
                  </a:moveTo>
                  <a:cubicBezTo>
                    <a:pt x="0" y="123"/>
                    <a:pt x="61" y="244"/>
                    <a:pt x="183" y="275"/>
                  </a:cubicBezTo>
                  <a:cubicBezTo>
                    <a:pt x="213" y="305"/>
                    <a:pt x="244" y="305"/>
                    <a:pt x="304" y="305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5"/>
            <p:cNvSpPr/>
            <p:nvPr/>
          </p:nvSpPr>
          <p:spPr>
            <a:xfrm>
              <a:off x="4293650" y="3501850"/>
              <a:ext cx="15225" cy="7625"/>
            </a:xfrm>
            <a:custGeom>
              <a:avLst/>
              <a:gdLst/>
              <a:ahLst/>
              <a:cxnLst/>
              <a:rect l="l" t="t" r="r" b="b"/>
              <a:pathLst>
                <a:path w="609" h="305" extrusionOk="0">
                  <a:moveTo>
                    <a:pt x="31" y="1"/>
                  </a:moveTo>
                  <a:cubicBezTo>
                    <a:pt x="1" y="153"/>
                    <a:pt x="153" y="305"/>
                    <a:pt x="305" y="305"/>
                  </a:cubicBezTo>
                  <a:cubicBezTo>
                    <a:pt x="457" y="305"/>
                    <a:pt x="609" y="183"/>
                    <a:pt x="60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5"/>
            <p:cNvSpPr/>
            <p:nvPr/>
          </p:nvSpPr>
          <p:spPr>
            <a:xfrm>
              <a:off x="4152325" y="3501850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0" y="1"/>
                  </a:moveTo>
                  <a:lnTo>
                    <a:pt x="0" y="305"/>
                  </a:lnTo>
                  <a:cubicBezTo>
                    <a:pt x="91" y="305"/>
                    <a:pt x="183" y="275"/>
                    <a:pt x="213" y="214"/>
                  </a:cubicBezTo>
                  <a:cubicBezTo>
                    <a:pt x="274" y="153"/>
                    <a:pt x="304" y="92"/>
                    <a:pt x="30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5"/>
            <p:cNvSpPr/>
            <p:nvPr/>
          </p:nvSpPr>
          <p:spPr>
            <a:xfrm>
              <a:off x="4441075" y="3940325"/>
              <a:ext cx="9150" cy="14450"/>
            </a:xfrm>
            <a:custGeom>
              <a:avLst/>
              <a:gdLst/>
              <a:ahLst/>
              <a:cxnLst/>
              <a:rect l="l" t="t" r="r" b="b"/>
              <a:pathLst>
                <a:path w="366" h="578" extrusionOk="0">
                  <a:moveTo>
                    <a:pt x="365" y="0"/>
                  </a:moveTo>
                  <a:cubicBezTo>
                    <a:pt x="305" y="0"/>
                    <a:pt x="274" y="0"/>
                    <a:pt x="244" y="31"/>
                  </a:cubicBezTo>
                  <a:cubicBezTo>
                    <a:pt x="1" y="122"/>
                    <a:pt x="1" y="456"/>
                    <a:pt x="244" y="578"/>
                  </a:cubicBezTo>
                  <a:lnTo>
                    <a:pt x="365" y="578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5"/>
            <p:cNvSpPr/>
            <p:nvPr/>
          </p:nvSpPr>
          <p:spPr>
            <a:xfrm>
              <a:off x="4293650" y="3940425"/>
              <a:ext cx="17500" cy="14350"/>
            </a:xfrm>
            <a:custGeom>
              <a:avLst/>
              <a:gdLst/>
              <a:ahLst/>
              <a:cxnLst/>
              <a:rect l="l" t="t" r="r" b="b"/>
              <a:pathLst>
                <a:path w="700" h="574" extrusionOk="0">
                  <a:moveTo>
                    <a:pt x="307" y="1"/>
                  </a:moveTo>
                  <a:cubicBezTo>
                    <a:pt x="152" y="1"/>
                    <a:pt x="1" y="116"/>
                    <a:pt x="1" y="300"/>
                  </a:cubicBezTo>
                  <a:cubicBezTo>
                    <a:pt x="1" y="452"/>
                    <a:pt x="122" y="574"/>
                    <a:pt x="305" y="574"/>
                  </a:cubicBezTo>
                  <a:cubicBezTo>
                    <a:pt x="578" y="574"/>
                    <a:pt x="700" y="270"/>
                    <a:pt x="518" y="87"/>
                  </a:cubicBezTo>
                  <a:cubicBezTo>
                    <a:pt x="458" y="28"/>
                    <a:pt x="382" y="1"/>
                    <a:pt x="3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5"/>
            <p:cNvSpPr/>
            <p:nvPr/>
          </p:nvSpPr>
          <p:spPr>
            <a:xfrm>
              <a:off x="4216900" y="3865850"/>
              <a:ext cx="17500" cy="15100"/>
            </a:xfrm>
            <a:custGeom>
              <a:avLst/>
              <a:gdLst/>
              <a:ahLst/>
              <a:cxnLst/>
              <a:rect l="l" t="t" r="r" b="b"/>
              <a:pathLst>
                <a:path w="700" h="604" extrusionOk="0">
                  <a:moveTo>
                    <a:pt x="396" y="0"/>
                  </a:moveTo>
                  <a:cubicBezTo>
                    <a:pt x="122" y="0"/>
                    <a:pt x="1" y="335"/>
                    <a:pt x="183" y="517"/>
                  </a:cubicBezTo>
                  <a:cubicBezTo>
                    <a:pt x="253" y="577"/>
                    <a:pt x="332" y="604"/>
                    <a:pt x="407" y="604"/>
                  </a:cubicBezTo>
                  <a:cubicBezTo>
                    <a:pt x="562" y="604"/>
                    <a:pt x="700" y="489"/>
                    <a:pt x="700" y="304"/>
                  </a:cubicBezTo>
                  <a:cubicBezTo>
                    <a:pt x="700" y="122"/>
                    <a:pt x="578" y="0"/>
                    <a:pt x="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5"/>
            <p:cNvSpPr/>
            <p:nvPr/>
          </p:nvSpPr>
          <p:spPr>
            <a:xfrm>
              <a:off x="4368125" y="3865850"/>
              <a:ext cx="17500" cy="15100"/>
            </a:xfrm>
            <a:custGeom>
              <a:avLst/>
              <a:gdLst/>
              <a:ahLst/>
              <a:cxnLst/>
              <a:rect l="l" t="t" r="r" b="b"/>
              <a:pathLst>
                <a:path w="700" h="604" extrusionOk="0">
                  <a:moveTo>
                    <a:pt x="305" y="0"/>
                  </a:moveTo>
                  <a:cubicBezTo>
                    <a:pt x="122" y="0"/>
                    <a:pt x="1" y="122"/>
                    <a:pt x="1" y="304"/>
                  </a:cubicBezTo>
                  <a:cubicBezTo>
                    <a:pt x="1" y="489"/>
                    <a:pt x="138" y="604"/>
                    <a:pt x="293" y="604"/>
                  </a:cubicBezTo>
                  <a:cubicBezTo>
                    <a:pt x="369" y="604"/>
                    <a:pt x="448" y="577"/>
                    <a:pt x="517" y="517"/>
                  </a:cubicBezTo>
                  <a:cubicBezTo>
                    <a:pt x="700" y="335"/>
                    <a:pt x="578" y="0"/>
                    <a:pt x="3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5"/>
            <p:cNvSpPr/>
            <p:nvPr/>
          </p:nvSpPr>
          <p:spPr>
            <a:xfrm>
              <a:off x="4442600" y="3798975"/>
              <a:ext cx="7625" cy="7625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0" y="1"/>
                  </a:moveTo>
                  <a:cubicBezTo>
                    <a:pt x="0" y="122"/>
                    <a:pt x="61" y="213"/>
                    <a:pt x="183" y="274"/>
                  </a:cubicBezTo>
                  <a:cubicBezTo>
                    <a:pt x="213" y="305"/>
                    <a:pt x="244" y="305"/>
                    <a:pt x="304" y="305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5"/>
            <p:cNvSpPr/>
            <p:nvPr/>
          </p:nvSpPr>
          <p:spPr>
            <a:xfrm>
              <a:off x="4293650" y="3798975"/>
              <a:ext cx="15225" cy="7625"/>
            </a:xfrm>
            <a:custGeom>
              <a:avLst/>
              <a:gdLst/>
              <a:ahLst/>
              <a:cxnLst/>
              <a:rect l="l" t="t" r="r" b="b"/>
              <a:pathLst>
                <a:path w="609" h="305" extrusionOk="0">
                  <a:moveTo>
                    <a:pt x="31" y="1"/>
                  </a:moveTo>
                  <a:cubicBezTo>
                    <a:pt x="1" y="31"/>
                    <a:pt x="31" y="92"/>
                    <a:pt x="31" y="122"/>
                  </a:cubicBezTo>
                  <a:cubicBezTo>
                    <a:pt x="92" y="213"/>
                    <a:pt x="183" y="305"/>
                    <a:pt x="305" y="305"/>
                  </a:cubicBezTo>
                  <a:cubicBezTo>
                    <a:pt x="426" y="305"/>
                    <a:pt x="548" y="244"/>
                    <a:pt x="578" y="122"/>
                  </a:cubicBezTo>
                  <a:cubicBezTo>
                    <a:pt x="609" y="92"/>
                    <a:pt x="609" y="31"/>
                    <a:pt x="60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5"/>
            <p:cNvSpPr/>
            <p:nvPr/>
          </p:nvSpPr>
          <p:spPr>
            <a:xfrm>
              <a:off x="4145475" y="3494250"/>
              <a:ext cx="6875" cy="7625"/>
            </a:xfrm>
            <a:custGeom>
              <a:avLst/>
              <a:gdLst/>
              <a:ahLst/>
              <a:cxnLst/>
              <a:rect l="l" t="t" r="r" b="b"/>
              <a:pathLst>
                <a:path w="275" h="305" extrusionOk="0">
                  <a:moveTo>
                    <a:pt x="274" y="1"/>
                  </a:moveTo>
                  <a:cubicBezTo>
                    <a:pt x="153" y="1"/>
                    <a:pt x="62" y="92"/>
                    <a:pt x="1" y="183"/>
                  </a:cubicBezTo>
                  <a:cubicBezTo>
                    <a:pt x="1" y="214"/>
                    <a:pt x="1" y="275"/>
                    <a:pt x="1" y="305"/>
                  </a:cubicBezTo>
                  <a:lnTo>
                    <a:pt x="274" y="305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5"/>
            <p:cNvSpPr/>
            <p:nvPr/>
          </p:nvSpPr>
          <p:spPr>
            <a:xfrm>
              <a:off x="3996550" y="3494250"/>
              <a:ext cx="15225" cy="7625"/>
            </a:xfrm>
            <a:custGeom>
              <a:avLst/>
              <a:gdLst/>
              <a:ahLst/>
              <a:cxnLst/>
              <a:rect l="l" t="t" r="r" b="b"/>
              <a:pathLst>
                <a:path w="609" h="305" extrusionOk="0">
                  <a:moveTo>
                    <a:pt x="304" y="1"/>
                  </a:moveTo>
                  <a:cubicBezTo>
                    <a:pt x="183" y="1"/>
                    <a:pt x="61" y="92"/>
                    <a:pt x="31" y="183"/>
                  </a:cubicBezTo>
                  <a:cubicBezTo>
                    <a:pt x="0" y="214"/>
                    <a:pt x="0" y="275"/>
                    <a:pt x="0" y="305"/>
                  </a:cubicBezTo>
                  <a:lnTo>
                    <a:pt x="608" y="305"/>
                  </a:lnTo>
                  <a:cubicBezTo>
                    <a:pt x="608" y="275"/>
                    <a:pt x="578" y="214"/>
                    <a:pt x="578" y="183"/>
                  </a:cubicBezTo>
                  <a:cubicBezTo>
                    <a:pt x="517" y="92"/>
                    <a:pt x="426" y="1"/>
                    <a:pt x="30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5"/>
            <p:cNvSpPr/>
            <p:nvPr/>
          </p:nvSpPr>
          <p:spPr>
            <a:xfrm>
              <a:off x="4071000" y="3420450"/>
              <a:ext cx="17525" cy="14450"/>
            </a:xfrm>
            <a:custGeom>
              <a:avLst/>
              <a:gdLst/>
              <a:ahLst/>
              <a:cxnLst/>
              <a:rect l="l" t="t" r="r" b="b"/>
              <a:pathLst>
                <a:path w="701" h="578" extrusionOk="0">
                  <a:moveTo>
                    <a:pt x="259" y="1"/>
                  </a:moveTo>
                  <a:cubicBezTo>
                    <a:pt x="102" y="1"/>
                    <a:pt x="1" y="139"/>
                    <a:pt x="1" y="278"/>
                  </a:cubicBezTo>
                  <a:cubicBezTo>
                    <a:pt x="1" y="462"/>
                    <a:pt x="139" y="578"/>
                    <a:pt x="294" y="578"/>
                  </a:cubicBezTo>
                  <a:cubicBezTo>
                    <a:pt x="369" y="578"/>
                    <a:pt x="448" y="551"/>
                    <a:pt x="518" y="491"/>
                  </a:cubicBezTo>
                  <a:cubicBezTo>
                    <a:pt x="700" y="309"/>
                    <a:pt x="548" y="5"/>
                    <a:pt x="305" y="5"/>
                  </a:cubicBezTo>
                  <a:cubicBezTo>
                    <a:pt x="289" y="2"/>
                    <a:pt x="274" y="1"/>
                    <a:pt x="2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5"/>
            <p:cNvSpPr/>
            <p:nvPr/>
          </p:nvSpPr>
          <p:spPr>
            <a:xfrm>
              <a:off x="4145475" y="3501850"/>
              <a:ext cx="6875" cy="7625"/>
            </a:xfrm>
            <a:custGeom>
              <a:avLst/>
              <a:gdLst/>
              <a:ahLst/>
              <a:cxnLst/>
              <a:rect l="l" t="t" r="r" b="b"/>
              <a:pathLst>
                <a:path w="275" h="305" extrusionOk="0">
                  <a:moveTo>
                    <a:pt x="1" y="1"/>
                  </a:moveTo>
                  <a:cubicBezTo>
                    <a:pt x="1" y="183"/>
                    <a:pt x="122" y="305"/>
                    <a:pt x="274" y="305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5"/>
            <p:cNvSpPr/>
            <p:nvPr/>
          </p:nvSpPr>
          <p:spPr>
            <a:xfrm>
              <a:off x="3996550" y="3501850"/>
              <a:ext cx="15225" cy="7625"/>
            </a:xfrm>
            <a:custGeom>
              <a:avLst/>
              <a:gdLst/>
              <a:ahLst/>
              <a:cxnLst/>
              <a:rect l="l" t="t" r="r" b="b"/>
              <a:pathLst>
                <a:path w="609" h="305" extrusionOk="0">
                  <a:moveTo>
                    <a:pt x="0" y="1"/>
                  </a:moveTo>
                  <a:cubicBezTo>
                    <a:pt x="0" y="183"/>
                    <a:pt x="122" y="305"/>
                    <a:pt x="304" y="305"/>
                  </a:cubicBezTo>
                  <a:cubicBezTo>
                    <a:pt x="456" y="305"/>
                    <a:pt x="608" y="183"/>
                    <a:pt x="60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5"/>
            <p:cNvSpPr/>
            <p:nvPr/>
          </p:nvSpPr>
          <p:spPr>
            <a:xfrm>
              <a:off x="4422075" y="3182700"/>
              <a:ext cx="230275" cy="506125"/>
            </a:xfrm>
            <a:custGeom>
              <a:avLst/>
              <a:gdLst/>
              <a:ahLst/>
              <a:cxnLst/>
              <a:rect l="l" t="t" r="r" b="b"/>
              <a:pathLst>
                <a:path w="9211" h="20245" fill="none" extrusionOk="0">
                  <a:moveTo>
                    <a:pt x="1" y="20244"/>
                  </a:moveTo>
                  <a:cubicBezTo>
                    <a:pt x="1217" y="20183"/>
                    <a:pt x="2372" y="19636"/>
                    <a:pt x="3192" y="18724"/>
                  </a:cubicBezTo>
                  <a:cubicBezTo>
                    <a:pt x="4469" y="17205"/>
                    <a:pt x="9211" y="1"/>
                    <a:pt x="9211" y="1"/>
                  </a:cubicBez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5"/>
            <p:cNvSpPr/>
            <p:nvPr/>
          </p:nvSpPr>
          <p:spPr>
            <a:xfrm>
              <a:off x="4625725" y="3161425"/>
              <a:ext cx="82850" cy="139100"/>
            </a:xfrm>
            <a:custGeom>
              <a:avLst/>
              <a:gdLst/>
              <a:ahLst/>
              <a:cxnLst/>
              <a:rect l="l" t="t" r="r" b="b"/>
              <a:pathLst>
                <a:path w="3314" h="5564" fill="none" extrusionOk="0">
                  <a:moveTo>
                    <a:pt x="1" y="5563"/>
                  </a:moveTo>
                  <a:lnTo>
                    <a:pt x="3314" y="1"/>
                  </a:ln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5"/>
            <p:cNvSpPr/>
            <p:nvPr/>
          </p:nvSpPr>
          <p:spPr>
            <a:xfrm>
              <a:off x="5147025" y="3109000"/>
              <a:ext cx="117050" cy="348050"/>
            </a:xfrm>
            <a:custGeom>
              <a:avLst/>
              <a:gdLst/>
              <a:ahLst/>
              <a:cxnLst/>
              <a:rect l="l" t="t" r="r" b="b"/>
              <a:pathLst>
                <a:path w="4682" h="13922" extrusionOk="0">
                  <a:moveTo>
                    <a:pt x="0" y="0"/>
                  </a:moveTo>
                  <a:cubicBezTo>
                    <a:pt x="1" y="2"/>
                    <a:pt x="1459" y="5290"/>
                    <a:pt x="1216" y="13922"/>
                  </a:cubicBezTo>
                  <a:lnTo>
                    <a:pt x="4681" y="12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5"/>
            <p:cNvSpPr/>
            <p:nvPr/>
          </p:nvSpPr>
          <p:spPr>
            <a:xfrm>
              <a:off x="4436525" y="3650800"/>
              <a:ext cx="65375" cy="212800"/>
            </a:xfrm>
            <a:custGeom>
              <a:avLst/>
              <a:gdLst/>
              <a:ahLst/>
              <a:cxnLst/>
              <a:rect l="l" t="t" r="r" b="b"/>
              <a:pathLst>
                <a:path w="2615" h="8512" fill="none" extrusionOk="0">
                  <a:moveTo>
                    <a:pt x="2614" y="0"/>
                  </a:moveTo>
                  <a:cubicBezTo>
                    <a:pt x="2614" y="0"/>
                    <a:pt x="0" y="4955"/>
                    <a:pt x="943" y="8511"/>
                  </a:cubicBez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5"/>
            <p:cNvSpPr/>
            <p:nvPr/>
          </p:nvSpPr>
          <p:spPr>
            <a:xfrm>
              <a:off x="4409925" y="3707025"/>
              <a:ext cx="44850" cy="183175"/>
            </a:xfrm>
            <a:custGeom>
              <a:avLst/>
              <a:gdLst/>
              <a:ahLst/>
              <a:cxnLst/>
              <a:rect l="l" t="t" r="r" b="b"/>
              <a:pathLst>
                <a:path w="1794" h="7327" fill="none" extrusionOk="0">
                  <a:moveTo>
                    <a:pt x="1794" y="1"/>
                  </a:moveTo>
                  <a:cubicBezTo>
                    <a:pt x="1794" y="1"/>
                    <a:pt x="0" y="4013"/>
                    <a:pt x="821" y="7326"/>
                  </a:cubicBez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5"/>
            <p:cNvSpPr/>
            <p:nvPr/>
          </p:nvSpPr>
          <p:spPr>
            <a:xfrm>
              <a:off x="4348375" y="3707025"/>
              <a:ext cx="106400" cy="103375"/>
            </a:xfrm>
            <a:custGeom>
              <a:avLst/>
              <a:gdLst/>
              <a:ahLst/>
              <a:cxnLst/>
              <a:rect l="l" t="t" r="r" b="b"/>
              <a:pathLst>
                <a:path w="4256" h="4135" fill="none" extrusionOk="0">
                  <a:moveTo>
                    <a:pt x="4256" y="1"/>
                  </a:moveTo>
                  <a:cubicBezTo>
                    <a:pt x="4256" y="1"/>
                    <a:pt x="821" y="1399"/>
                    <a:pt x="0" y="4135"/>
                  </a:cubicBezTo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5"/>
            <p:cNvSpPr/>
            <p:nvPr/>
          </p:nvSpPr>
          <p:spPr>
            <a:xfrm>
              <a:off x="3982100" y="2759450"/>
              <a:ext cx="1439275" cy="1245475"/>
            </a:xfrm>
            <a:custGeom>
              <a:avLst/>
              <a:gdLst/>
              <a:ahLst/>
              <a:cxnLst/>
              <a:rect l="l" t="t" r="r" b="b"/>
              <a:pathLst>
                <a:path w="57571" h="49819" fill="none" extrusionOk="0">
                  <a:moveTo>
                    <a:pt x="39849" y="1247"/>
                  </a:moveTo>
                  <a:cubicBezTo>
                    <a:pt x="37965" y="183"/>
                    <a:pt x="35746" y="0"/>
                    <a:pt x="33709" y="730"/>
                  </a:cubicBezTo>
                  <a:cubicBezTo>
                    <a:pt x="32007" y="1307"/>
                    <a:pt x="30336" y="1976"/>
                    <a:pt x="28694" y="2736"/>
                  </a:cubicBezTo>
                  <a:cubicBezTo>
                    <a:pt x="25503" y="4286"/>
                    <a:pt x="20548" y="7812"/>
                    <a:pt x="19241" y="8998"/>
                  </a:cubicBezTo>
                  <a:cubicBezTo>
                    <a:pt x="17964" y="10183"/>
                    <a:pt x="16779" y="17052"/>
                    <a:pt x="16779" y="21065"/>
                  </a:cubicBezTo>
                  <a:cubicBezTo>
                    <a:pt x="16718" y="23709"/>
                    <a:pt x="16384" y="26323"/>
                    <a:pt x="15715" y="28907"/>
                  </a:cubicBezTo>
                  <a:cubicBezTo>
                    <a:pt x="16262" y="28907"/>
                    <a:pt x="17387" y="29393"/>
                    <a:pt x="9484" y="27782"/>
                  </a:cubicBezTo>
                  <a:cubicBezTo>
                    <a:pt x="7508" y="27326"/>
                    <a:pt x="5715" y="26323"/>
                    <a:pt x="4226" y="24925"/>
                  </a:cubicBezTo>
                  <a:cubicBezTo>
                    <a:pt x="2949" y="25229"/>
                    <a:pt x="1824" y="26049"/>
                    <a:pt x="1156" y="27174"/>
                  </a:cubicBezTo>
                  <a:cubicBezTo>
                    <a:pt x="548" y="28238"/>
                    <a:pt x="153" y="29393"/>
                    <a:pt x="1" y="30609"/>
                  </a:cubicBezTo>
                  <a:cubicBezTo>
                    <a:pt x="1" y="30609"/>
                    <a:pt x="3071" y="31430"/>
                    <a:pt x="3770" y="32129"/>
                  </a:cubicBezTo>
                  <a:cubicBezTo>
                    <a:pt x="4469" y="32858"/>
                    <a:pt x="13922" y="36445"/>
                    <a:pt x="15594" y="36810"/>
                  </a:cubicBezTo>
                  <a:cubicBezTo>
                    <a:pt x="16232" y="36961"/>
                    <a:pt x="16901" y="37083"/>
                    <a:pt x="17600" y="37144"/>
                  </a:cubicBezTo>
                  <a:lnTo>
                    <a:pt x="10973" y="37661"/>
                  </a:lnTo>
                  <a:cubicBezTo>
                    <a:pt x="10973" y="37661"/>
                    <a:pt x="8481" y="39180"/>
                    <a:pt x="8359" y="42858"/>
                  </a:cubicBezTo>
                  <a:cubicBezTo>
                    <a:pt x="8238" y="46536"/>
                    <a:pt x="10274" y="49819"/>
                    <a:pt x="10274" y="49819"/>
                  </a:cubicBezTo>
                  <a:lnTo>
                    <a:pt x="45473" y="49819"/>
                  </a:lnTo>
                  <a:cubicBezTo>
                    <a:pt x="45473" y="49819"/>
                    <a:pt x="47843" y="47691"/>
                    <a:pt x="48421" y="45442"/>
                  </a:cubicBezTo>
                  <a:cubicBezTo>
                    <a:pt x="49029" y="43223"/>
                    <a:pt x="47843" y="31703"/>
                    <a:pt x="47843" y="31703"/>
                  </a:cubicBezTo>
                  <a:cubicBezTo>
                    <a:pt x="47843" y="31703"/>
                    <a:pt x="56354" y="31460"/>
                    <a:pt x="56962" y="30183"/>
                  </a:cubicBezTo>
                  <a:cubicBezTo>
                    <a:pt x="57570" y="28876"/>
                    <a:pt x="56111" y="26505"/>
                    <a:pt x="54470" y="23922"/>
                  </a:cubicBezTo>
                  <a:cubicBezTo>
                    <a:pt x="52828" y="21308"/>
                    <a:pt x="49515" y="14226"/>
                    <a:pt x="47722" y="10548"/>
                  </a:cubicBezTo>
                  <a:cubicBezTo>
                    <a:pt x="45959" y="6900"/>
                    <a:pt x="45138" y="4529"/>
                    <a:pt x="41369" y="2159"/>
                  </a:cubicBezTo>
                  <a:cubicBezTo>
                    <a:pt x="40792" y="1794"/>
                    <a:pt x="40275" y="1490"/>
                    <a:pt x="39849" y="1247"/>
                  </a:cubicBezTo>
                  <a:close/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5"/>
            <p:cNvSpPr/>
            <p:nvPr/>
          </p:nvSpPr>
          <p:spPr>
            <a:xfrm>
              <a:off x="4618125" y="2399250"/>
              <a:ext cx="561600" cy="658850"/>
            </a:xfrm>
            <a:custGeom>
              <a:avLst/>
              <a:gdLst/>
              <a:ahLst/>
              <a:cxnLst/>
              <a:rect l="l" t="t" r="r" b="b"/>
              <a:pathLst>
                <a:path w="22464" h="26354" extrusionOk="0">
                  <a:moveTo>
                    <a:pt x="11217" y="1"/>
                  </a:moveTo>
                  <a:lnTo>
                    <a:pt x="1" y="123"/>
                  </a:lnTo>
                  <a:cubicBezTo>
                    <a:pt x="1" y="123"/>
                    <a:pt x="1460" y="13253"/>
                    <a:pt x="1460" y="18208"/>
                  </a:cubicBezTo>
                  <a:lnTo>
                    <a:pt x="1460" y="26354"/>
                  </a:lnTo>
                  <a:lnTo>
                    <a:pt x="9758" y="25503"/>
                  </a:lnTo>
                  <a:lnTo>
                    <a:pt x="10791" y="20548"/>
                  </a:lnTo>
                  <a:lnTo>
                    <a:pt x="10913" y="24895"/>
                  </a:lnTo>
                  <a:lnTo>
                    <a:pt x="18086" y="23436"/>
                  </a:lnTo>
                  <a:lnTo>
                    <a:pt x="18086" y="20548"/>
                  </a:lnTo>
                  <a:lnTo>
                    <a:pt x="19971" y="23162"/>
                  </a:lnTo>
                  <a:lnTo>
                    <a:pt x="22463" y="22585"/>
                  </a:lnTo>
                  <a:cubicBezTo>
                    <a:pt x="22463" y="22585"/>
                    <a:pt x="17053" y="13101"/>
                    <a:pt x="14712" y="9302"/>
                  </a:cubicBezTo>
                  <a:cubicBezTo>
                    <a:pt x="12402" y="5503"/>
                    <a:pt x="11217" y="1"/>
                    <a:pt x="11217" y="1"/>
                  </a:cubicBez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5"/>
            <p:cNvSpPr/>
            <p:nvPr/>
          </p:nvSpPr>
          <p:spPr>
            <a:xfrm>
              <a:off x="4428150" y="2063850"/>
              <a:ext cx="569200" cy="476775"/>
            </a:xfrm>
            <a:custGeom>
              <a:avLst/>
              <a:gdLst/>
              <a:ahLst/>
              <a:cxnLst/>
              <a:rect l="l" t="t" r="r" b="b"/>
              <a:pathLst>
                <a:path w="22768" h="19071" extrusionOk="0">
                  <a:moveTo>
                    <a:pt x="10329" y="1"/>
                  </a:moveTo>
                  <a:cubicBezTo>
                    <a:pt x="10085" y="1"/>
                    <a:pt x="9852" y="32"/>
                    <a:pt x="9636" y="104"/>
                  </a:cubicBezTo>
                  <a:cubicBezTo>
                    <a:pt x="7873" y="681"/>
                    <a:pt x="5685" y="985"/>
                    <a:pt x="3800" y="3599"/>
                  </a:cubicBezTo>
                  <a:cubicBezTo>
                    <a:pt x="1916" y="6213"/>
                    <a:pt x="2037" y="6213"/>
                    <a:pt x="1186" y="8128"/>
                  </a:cubicBezTo>
                  <a:cubicBezTo>
                    <a:pt x="487" y="9526"/>
                    <a:pt x="92" y="11077"/>
                    <a:pt x="1" y="12657"/>
                  </a:cubicBezTo>
                  <a:cubicBezTo>
                    <a:pt x="1" y="12657"/>
                    <a:pt x="9636" y="16730"/>
                    <a:pt x="14013" y="17885"/>
                  </a:cubicBezTo>
                  <a:cubicBezTo>
                    <a:pt x="18390" y="19071"/>
                    <a:pt x="21004" y="19071"/>
                    <a:pt x="21004" y="19071"/>
                  </a:cubicBezTo>
                  <a:cubicBezTo>
                    <a:pt x="21399" y="17916"/>
                    <a:pt x="21764" y="16730"/>
                    <a:pt x="22038" y="15545"/>
                  </a:cubicBezTo>
                  <a:cubicBezTo>
                    <a:pt x="22311" y="14086"/>
                    <a:pt x="22767" y="11624"/>
                    <a:pt x="21886" y="9739"/>
                  </a:cubicBezTo>
                  <a:cubicBezTo>
                    <a:pt x="21004" y="7824"/>
                    <a:pt x="19971" y="4177"/>
                    <a:pt x="18238" y="3022"/>
                  </a:cubicBezTo>
                  <a:cubicBezTo>
                    <a:pt x="17023" y="2262"/>
                    <a:pt x="15685" y="1775"/>
                    <a:pt x="14287" y="1563"/>
                  </a:cubicBezTo>
                  <a:cubicBezTo>
                    <a:pt x="14287" y="1563"/>
                    <a:pt x="12049" y="1"/>
                    <a:pt x="103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5"/>
            <p:cNvSpPr/>
            <p:nvPr/>
          </p:nvSpPr>
          <p:spPr>
            <a:xfrm>
              <a:off x="4448675" y="2270850"/>
              <a:ext cx="533475" cy="181625"/>
            </a:xfrm>
            <a:custGeom>
              <a:avLst/>
              <a:gdLst/>
              <a:ahLst/>
              <a:cxnLst/>
              <a:rect l="l" t="t" r="r" b="b"/>
              <a:pathLst>
                <a:path w="21339" h="7265" extrusionOk="0">
                  <a:moveTo>
                    <a:pt x="274" y="0"/>
                  </a:moveTo>
                  <a:cubicBezTo>
                    <a:pt x="183" y="243"/>
                    <a:pt x="92" y="456"/>
                    <a:pt x="1" y="669"/>
                  </a:cubicBezTo>
                  <a:cubicBezTo>
                    <a:pt x="6779" y="3739"/>
                    <a:pt x="13891" y="5958"/>
                    <a:pt x="21217" y="7265"/>
                  </a:cubicBezTo>
                  <a:cubicBezTo>
                    <a:pt x="21247" y="7052"/>
                    <a:pt x="21308" y="6839"/>
                    <a:pt x="21338" y="6566"/>
                  </a:cubicBezTo>
                  <a:cubicBezTo>
                    <a:pt x="14074" y="5259"/>
                    <a:pt x="6992" y="3070"/>
                    <a:pt x="2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5"/>
            <p:cNvSpPr/>
            <p:nvPr/>
          </p:nvSpPr>
          <p:spPr>
            <a:xfrm>
              <a:off x="4465400" y="2117350"/>
              <a:ext cx="522075" cy="297125"/>
            </a:xfrm>
            <a:custGeom>
              <a:avLst/>
              <a:gdLst/>
              <a:ahLst/>
              <a:cxnLst/>
              <a:rect l="l" t="t" r="r" b="b"/>
              <a:pathLst>
                <a:path w="20883" h="11885" extrusionOk="0">
                  <a:moveTo>
                    <a:pt x="3830" y="942"/>
                  </a:moveTo>
                  <a:lnTo>
                    <a:pt x="3830" y="973"/>
                  </a:lnTo>
                  <a:cubicBezTo>
                    <a:pt x="4529" y="1338"/>
                    <a:pt x="5259" y="1702"/>
                    <a:pt x="6019" y="2006"/>
                  </a:cubicBezTo>
                  <a:cubicBezTo>
                    <a:pt x="5380" y="2523"/>
                    <a:pt x="4833" y="3070"/>
                    <a:pt x="4316" y="3648"/>
                  </a:cubicBezTo>
                  <a:cubicBezTo>
                    <a:pt x="3726" y="4327"/>
                    <a:pt x="2791" y="5322"/>
                    <a:pt x="2431" y="5322"/>
                  </a:cubicBezTo>
                  <a:cubicBezTo>
                    <a:pt x="2421" y="5322"/>
                    <a:pt x="2411" y="5321"/>
                    <a:pt x="2402" y="5319"/>
                  </a:cubicBezTo>
                  <a:cubicBezTo>
                    <a:pt x="2341" y="5319"/>
                    <a:pt x="2341" y="5319"/>
                    <a:pt x="2310" y="5289"/>
                  </a:cubicBezTo>
                  <a:cubicBezTo>
                    <a:pt x="2067" y="4772"/>
                    <a:pt x="2888" y="2675"/>
                    <a:pt x="3830" y="942"/>
                  </a:cubicBezTo>
                  <a:close/>
                  <a:moveTo>
                    <a:pt x="6809" y="2341"/>
                  </a:moveTo>
                  <a:lnTo>
                    <a:pt x="7204" y="2493"/>
                  </a:lnTo>
                  <a:cubicBezTo>
                    <a:pt x="7295" y="2645"/>
                    <a:pt x="7356" y="2827"/>
                    <a:pt x="7417" y="3040"/>
                  </a:cubicBezTo>
                  <a:cubicBezTo>
                    <a:pt x="7660" y="4225"/>
                    <a:pt x="7782" y="5411"/>
                    <a:pt x="7782" y="6626"/>
                  </a:cubicBezTo>
                  <a:cubicBezTo>
                    <a:pt x="7782" y="7052"/>
                    <a:pt x="7812" y="7447"/>
                    <a:pt x="7873" y="7873"/>
                  </a:cubicBezTo>
                  <a:cubicBezTo>
                    <a:pt x="5927" y="7174"/>
                    <a:pt x="4286" y="6474"/>
                    <a:pt x="2918" y="5867"/>
                  </a:cubicBezTo>
                  <a:cubicBezTo>
                    <a:pt x="3496" y="5593"/>
                    <a:pt x="4134" y="4894"/>
                    <a:pt x="4833" y="4134"/>
                  </a:cubicBezTo>
                  <a:cubicBezTo>
                    <a:pt x="5411" y="3465"/>
                    <a:pt x="6292" y="2493"/>
                    <a:pt x="6809" y="2341"/>
                  </a:cubicBezTo>
                  <a:close/>
                  <a:moveTo>
                    <a:pt x="8086" y="2797"/>
                  </a:moveTo>
                  <a:cubicBezTo>
                    <a:pt x="9566" y="3310"/>
                    <a:pt x="11077" y="3734"/>
                    <a:pt x="12587" y="4097"/>
                  </a:cubicBezTo>
                  <a:lnTo>
                    <a:pt x="12587" y="4097"/>
                  </a:lnTo>
                  <a:cubicBezTo>
                    <a:pt x="11868" y="4728"/>
                    <a:pt x="11209" y="5390"/>
                    <a:pt x="10639" y="6140"/>
                  </a:cubicBezTo>
                  <a:cubicBezTo>
                    <a:pt x="10000" y="6870"/>
                    <a:pt x="9058" y="7964"/>
                    <a:pt x="8754" y="7994"/>
                  </a:cubicBezTo>
                  <a:cubicBezTo>
                    <a:pt x="8541" y="7994"/>
                    <a:pt x="8511" y="7569"/>
                    <a:pt x="8511" y="6596"/>
                  </a:cubicBezTo>
                  <a:cubicBezTo>
                    <a:pt x="8481" y="5350"/>
                    <a:pt x="8359" y="4073"/>
                    <a:pt x="8086" y="2857"/>
                  </a:cubicBezTo>
                  <a:cubicBezTo>
                    <a:pt x="8086" y="2827"/>
                    <a:pt x="8086" y="2797"/>
                    <a:pt x="8086" y="2797"/>
                  </a:cubicBezTo>
                  <a:close/>
                  <a:moveTo>
                    <a:pt x="13461" y="4404"/>
                  </a:moveTo>
                  <a:cubicBezTo>
                    <a:pt x="13474" y="4404"/>
                    <a:pt x="13485" y="4405"/>
                    <a:pt x="13496" y="4408"/>
                  </a:cubicBezTo>
                  <a:cubicBezTo>
                    <a:pt x="13770" y="4864"/>
                    <a:pt x="13830" y="6110"/>
                    <a:pt x="13891" y="7204"/>
                  </a:cubicBezTo>
                  <a:cubicBezTo>
                    <a:pt x="13891" y="8085"/>
                    <a:pt x="13982" y="8937"/>
                    <a:pt x="14165" y="9788"/>
                  </a:cubicBezTo>
                  <a:cubicBezTo>
                    <a:pt x="12493" y="9362"/>
                    <a:pt x="10912" y="8876"/>
                    <a:pt x="9453" y="8389"/>
                  </a:cubicBezTo>
                  <a:cubicBezTo>
                    <a:pt x="10061" y="7842"/>
                    <a:pt x="10639" y="7234"/>
                    <a:pt x="11186" y="6596"/>
                  </a:cubicBezTo>
                  <a:cubicBezTo>
                    <a:pt x="11835" y="5829"/>
                    <a:pt x="13057" y="4404"/>
                    <a:pt x="13461" y="4404"/>
                  </a:cubicBezTo>
                  <a:close/>
                  <a:moveTo>
                    <a:pt x="14286" y="4438"/>
                  </a:moveTo>
                  <a:lnTo>
                    <a:pt x="14286" y="4438"/>
                  </a:lnTo>
                  <a:cubicBezTo>
                    <a:pt x="15168" y="4620"/>
                    <a:pt x="16080" y="4772"/>
                    <a:pt x="17083" y="4924"/>
                  </a:cubicBezTo>
                  <a:cubicBezTo>
                    <a:pt x="16840" y="5502"/>
                    <a:pt x="16657" y="6110"/>
                    <a:pt x="16536" y="6718"/>
                  </a:cubicBezTo>
                  <a:cubicBezTo>
                    <a:pt x="16232" y="7964"/>
                    <a:pt x="15776" y="9666"/>
                    <a:pt x="15168" y="10000"/>
                  </a:cubicBezTo>
                  <a:lnTo>
                    <a:pt x="15107" y="10031"/>
                  </a:lnTo>
                  <a:lnTo>
                    <a:pt x="14985" y="10000"/>
                  </a:lnTo>
                  <a:cubicBezTo>
                    <a:pt x="14712" y="9696"/>
                    <a:pt x="14651" y="8085"/>
                    <a:pt x="14621" y="7174"/>
                  </a:cubicBezTo>
                  <a:cubicBezTo>
                    <a:pt x="14590" y="6262"/>
                    <a:pt x="14499" y="5350"/>
                    <a:pt x="14286" y="4438"/>
                  </a:cubicBezTo>
                  <a:close/>
                  <a:moveTo>
                    <a:pt x="17751" y="5137"/>
                  </a:moveTo>
                  <a:cubicBezTo>
                    <a:pt x="18177" y="5745"/>
                    <a:pt x="18450" y="7356"/>
                    <a:pt x="18694" y="8663"/>
                  </a:cubicBezTo>
                  <a:cubicBezTo>
                    <a:pt x="18815" y="9423"/>
                    <a:pt x="18967" y="10152"/>
                    <a:pt x="19180" y="10912"/>
                  </a:cubicBezTo>
                  <a:cubicBezTo>
                    <a:pt x="18086" y="10699"/>
                    <a:pt x="16991" y="10487"/>
                    <a:pt x="15958" y="10244"/>
                  </a:cubicBezTo>
                  <a:cubicBezTo>
                    <a:pt x="16536" y="9514"/>
                    <a:pt x="16900" y="8116"/>
                    <a:pt x="17235" y="6870"/>
                  </a:cubicBezTo>
                  <a:cubicBezTo>
                    <a:pt x="17356" y="6292"/>
                    <a:pt x="17539" y="5684"/>
                    <a:pt x="17751" y="5137"/>
                  </a:cubicBezTo>
                  <a:close/>
                  <a:moveTo>
                    <a:pt x="3648" y="0"/>
                  </a:moveTo>
                  <a:cubicBezTo>
                    <a:pt x="3465" y="152"/>
                    <a:pt x="3283" y="335"/>
                    <a:pt x="3101" y="517"/>
                  </a:cubicBezTo>
                  <a:lnTo>
                    <a:pt x="3222" y="578"/>
                  </a:lnTo>
                  <a:cubicBezTo>
                    <a:pt x="2736" y="1459"/>
                    <a:pt x="1429" y="4043"/>
                    <a:pt x="1581" y="5259"/>
                  </a:cubicBezTo>
                  <a:cubicBezTo>
                    <a:pt x="1095" y="5015"/>
                    <a:pt x="669" y="4803"/>
                    <a:pt x="304" y="4620"/>
                  </a:cubicBezTo>
                  <a:cubicBezTo>
                    <a:pt x="213" y="4803"/>
                    <a:pt x="122" y="5015"/>
                    <a:pt x="0" y="5259"/>
                  </a:cubicBezTo>
                  <a:cubicBezTo>
                    <a:pt x="4681" y="7599"/>
                    <a:pt x="9605" y="9423"/>
                    <a:pt x="14681" y="10669"/>
                  </a:cubicBezTo>
                  <a:cubicBezTo>
                    <a:pt x="14803" y="10730"/>
                    <a:pt x="14925" y="10760"/>
                    <a:pt x="15077" y="10760"/>
                  </a:cubicBezTo>
                  <a:cubicBezTo>
                    <a:pt x="16870" y="11186"/>
                    <a:pt x="18785" y="11581"/>
                    <a:pt x="20791" y="11885"/>
                  </a:cubicBezTo>
                  <a:cubicBezTo>
                    <a:pt x="20821" y="11672"/>
                    <a:pt x="20852" y="11429"/>
                    <a:pt x="20852" y="11186"/>
                  </a:cubicBezTo>
                  <a:lnTo>
                    <a:pt x="20396" y="11125"/>
                  </a:lnTo>
                  <a:cubicBezTo>
                    <a:pt x="20578" y="10791"/>
                    <a:pt x="20761" y="10426"/>
                    <a:pt x="20882" y="10092"/>
                  </a:cubicBezTo>
                  <a:cubicBezTo>
                    <a:pt x="20882" y="9575"/>
                    <a:pt x="20821" y="9058"/>
                    <a:pt x="20700" y="8572"/>
                  </a:cubicBezTo>
                  <a:cubicBezTo>
                    <a:pt x="20487" y="9271"/>
                    <a:pt x="20183" y="10000"/>
                    <a:pt x="19849" y="10669"/>
                  </a:cubicBezTo>
                  <a:cubicBezTo>
                    <a:pt x="19636" y="9970"/>
                    <a:pt x="19484" y="9271"/>
                    <a:pt x="19393" y="8541"/>
                  </a:cubicBezTo>
                  <a:cubicBezTo>
                    <a:pt x="19210" y="7386"/>
                    <a:pt x="18937" y="6231"/>
                    <a:pt x="18542" y="5137"/>
                  </a:cubicBezTo>
                  <a:lnTo>
                    <a:pt x="18542" y="5137"/>
                  </a:lnTo>
                  <a:lnTo>
                    <a:pt x="19423" y="5259"/>
                  </a:lnTo>
                  <a:cubicBezTo>
                    <a:pt x="19332" y="4985"/>
                    <a:pt x="19210" y="4742"/>
                    <a:pt x="19119" y="4499"/>
                  </a:cubicBezTo>
                  <a:cubicBezTo>
                    <a:pt x="15168" y="4073"/>
                    <a:pt x="11308" y="3192"/>
                    <a:pt x="7599" y="1854"/>
                  </a:cubicBezTo>
                  <a:cubicBezTo>
                    <a:pt x="7478" y="1733"/>
                    <a:pt x="7356" y="1672"/>
                    <a:pt x="7204" y="1642"/>
                  </a:cubicBezTo>
                  <a:cubicBezTo>
                    <a:pt x="7143" y="1611"/>
                    <a:pt x="7052" y="1611"/>
                    <a:pt x="6961" y="1611"/>
                  </a:cubicBezTo>
                  <a:cubicBezTo>
                    <a:pt x="5836" y="1155"/>
                    <a:pt x="4712" y="639"/>
                    <a:pt x="36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5"/>
            <p:cNvSpPr/>
            <p:nvPr/>
          </p:nvSpPr>
          <p:spPr>
            <a:xfrm>
              <a:off x="4566450" y="2099100"/>
              <a:ext cx="371625" cy="117050"/>
            </a:xfrm>
            <a:custGeom>
              <a:avLst/>
              <a:gdLst/>
              <a:ahLst/>
              <a:cxnLst/>
              <a:rect l="l" t="t" r="r" b="b"/>
              <a:pathLst>
                <a:path w="14865" h="4682" extrusionOk="0">
                  <a:moveTo>
                    <a:pt x="639" y="1"/>
                  </a:moveTo>
                  <a:cubicBezTo>
                    <a:pt x="426" y="122"/>
                    <a:pt x="214" y="274"/>
                    <a:pt x="1" y="426"/>
                  </a:cubicBezTo>
                  <a:cubicBezTo>
                    <a:pt x="1855" y="1642"/>
                    <a:pt x="6779" y="4256"/>
                    <a:pt x="14864" y="4682"/>
                  </a:cubicBezTo>
                  <a:cubicBezTo>
                    <a:pt x="14743" y="4438"/>
                    <a:pt x="14621" y="4195"/>
                    <a:pt x="14500" y="3952"/>
                  </a:cubicBezTo>
                  <a:cubicBezTo>
                    <a:pt x="7235" y="3466"/>
                    <a:pt x="2615" y="1186"/>
                    <a:pt x="6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5"/>
            <p:cNvSpPr/>
            <p:nvPr/>
          </p:nvSpPr>
          <p:spPr>
            <a:xfrm>
              <a:off x="4428150" y="2052000"/>
              <a:ext cx="569200" cy="488625"/>
            </a:xfrm>
            <a:custGeom>
              <a:avLst/>
              <a:gdLst/>
              <a:ahLst/>
              <a:cxnLst/>
              <a:rect l="l" t="t" r="r" b="b"/>
              <a:pathLst>
                <a:path w="22768" h="19545" fill="none" extrusionOk="0">
                  <a:moveTo>
                    <a:pt x="1" y="13131"/>
                  </a:moveTo>
                  <a:cubicBezTo>
                    <a:pt x="1" y="13131"/>
                    <a:pt x="9636" y="17204"/>
                    <a:pt x="14013" y="18359"/>
                  </a:cubicBezTo>
                  <a:cubicBezTo>
                    <a:pt x="18390" y="19545"/>
                    <a:pt x="21004" y="19545"/>
                    <a:pt x="21004" y="19545"/>
                  </a:cubicBezTo>
                  <a:cubicBezTo>
                    <a:pt x="21399" y="18390"/>
                    <a:pt x="21764" y="17204"/>
                    <a:pt x="22038" y="16019"/>
                  </a:cubicBezTo>
                  <a:cubicBezTo>
                    <a:pt x="22311" y="14560"/>
                    <a:pt x="22767" y="12098"/>
                    <a:pt x="21886" y="10213"/>
                  </a:cubicBezTo>
                  <a:cubicBezTo>
                    <a:pt x="21004" y="8298"/>
                    <a:pt x="19971" y="4651"/>
                    <a:pt x="18238" y="3496"/>
                  </a:cubicBezTo>
                  <a:cubicBezTo>
                    <a:pt x="17023" y="2736"/>
                    <a:pt x="15685" y="2249"/>
                    <a:pt x="14287" y="2037"/>
                  </a:cubicBezTo>
                  <a:cubicBezTo>
                    <a:pt x="14287" y="2037"/>
                    <a:pt x="11369" y="0"/>
                    <a:pt x="9636" y="578"/>
                  </a:cubicBezTo>
                  <a:cubicBezTo>
                    <a:pt x="7873" y="1155"/>
                    <a:pt x="5685" y="1459"/>
                    <a:pt x="3800" y="4073"/>
                  </a:cubicBezTo>
                  <a:cubicBezTo>
                    <a:pt x="1916" y="6687"/>
                    <a:pt x="2037" y="6687"/>
                    <a:pt x="1186" y="8602"/>
                  </a:cubicBezTo>
                  <a:cubicBezTo>
                    <a:pt x="487" y="10000"/>
                    <a:pt x="92" y="11551"/>
                    <a:pt x="1" y="13131"/>
                  </a:cubicBezTo>
                  <a:close/>
                </a:path>
              </a:pathLst>
            </a:custGeom>
            <a:noFill/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5"/>
            <p:cNvSpPr/>
            <p:nvPr/>
          </p:nvSpPr>
          <p:spPr>
            <a:xfrm>
              <a:off x="4198675" y="4059625"/>
              <a:ext cx="114775" cy="905050"/>
            </a:xfrm>
            <a:custGeom>
              <a:avLst/>
              <a:gdLst/>
              <a:ahLst/>
              <a:cxnLst/>
              <a:rect l="l" t="t" r="r" b="b"/>
              <a:pathLst>
                <a:path w="4591" h="36202" extrusionOk="0">
                  <a:moveTo>
                    <a:pt x="0" y="0"/>
                  </a:moveTo>
                  <a:lnTo>
                    <a:pt x="122" y="36201"/>
                  </a:lnTo>
                  <a:lnTo>
                    <a:pt x="1490" y="36201"/>
                  </a:lnTo>
                  <a:lnTo>
                    <a:pt x="4590" y="0"/>
                  </a:lnTo>
                  <a:close/>
                </a:path>
              </a:pathLst>
            </a:custGeom>
            <a:solidFill>
              <a:schemeClr val="accent5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5"/>
            <p:cNvSpPr/>
            <p:nvPr/>
          </p:nvSpPr>
          <p:spPr>
            <a:xfrm>
              <a:off x="4198675" y="4059625"/>
              <a:ext cx="114775" cy="44100"/>
            </a:xfrm>
            <a:custGeom>
              <a:avLst/>
              <a:gdLst/>
              <a:ahLst/>
              <a:cxnLst/>
              <a:rect l="l" t="t" r="r" b="b"/>
              <a:pathLst>
                <a:path w="4591" h="1764" extrusionOk="0">
                  <a:moveTo>
                    <a:pt x="0" y="0"/>
                  </a:moveTo>
                  <a:lnTo>
                    <a:pt x="0" y="1763"/>
                  </a:lnTo>
                  <a:lnTo>
                    <a:pt x="4438" y="1763"/>
                  </a:lnTo>
                  <a:lnTo>
                    <a:pt x="4590" y="0"/>
                  </a:ln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5"/>
            <p:cNvSpPr/>
            <p:nvPr/>
          </p:nvSpPr>
          <p:spPr>
            <a:xfrm>
              <a:off x="4582425" y="4059625"/>
              <a:ext cx="104875" cy="905050"/>
            </a:xfrm>
            <a:custGeom>
              <a:avLst/>
              <a:gdLst/>
              <a:ahLst/>
              <a:cxnLst/>
              <a:rect l="l" t="t" r="r" b="b"/>
              <a:pathLst>
                <a:path w="4195" h="36202" extrusionOk="0">
                  <a:moveTo>
                    <a:pt x="0" y="0"/>
                  </a:moveTo>
                  <a:lnTo>
                    <a:pt x="122" y="36201"/>
                  </a:lnTo>
                  <a:lnTo>
                    <a:pt x="1368" y="36201"/>
                  </a:lnTo>
                  <a:lnTo>
                    <a:pt x="4195" y="0"/>
                  </a:ln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5"/>
            <p:cNvSpPr/>
            <p:nvPr/>
          </p:nvSpPr>
          <p:spPr>
            <a:xfrm>
              <a:off x="5133350" y="4059625"/>
              <a:ext cx="114750" cy="905050"/>
            </a:xfrm>
            <a:custGeom>
              <a:avLst/>
              <a:gdLst/>
              <a:ahLst/>
              <a:cxnLst/>
              <a:rect l="l" t="t" r="r" b="b"/>
              <a:pathLst>
                <a:path w="4590" h="36202" extrusionOk="0">
                  <a:moveTo>
                    <a:pt x="0" y="0"/>
                  </a:moveTo>
                  <a:lnTo>
                    <a:pt x="3100" y="36201"/>
                  </a:lnTo>
                  <a:lnTo>
                    <a:pt x="4468" y="36201"/>
                  </a:lnTo>
                  <a:lnTo>
                    <a:pt x="4590" y="0"/>
                  </a:lnTo>
                  <a:close/>
                </a:path>
              </a:pathLst>
            </a:custGeom>
            <a:solidFill>
              <a:schemeClr val="accent5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5"/>
            <p:cNvSpPr/>
            <p:nvPr/>
          </p:nvSpPr>
          <p:spPr>
            <a:xfrm>
              <a:off x="5132575" y="4059625"/>
              <a:ext cx="115525" cy="44100"/>
            </a:xfrm>
            <a:custGeom>
              <a:avLst/>
              <a:gdLst/>
              <a:ahLst/>
              <a:cxnLst/>
              <a:rect l="l" t="t" r="r" b="b"/>
              <a:pathLst>
                <a:path w="4621" h="1764" extrusionOk="0">
                  <a:moveTo>
                    <a:pt x="1" y="0"/>
                  </a:moveTo>
                  <a:lnTo>
                    <a:pt x="153" y="1763"/>
                  </a:lnTo>
                  <a:lnTo>
                    <a:pt x="4590" y="1763"/>
                  </a:lnTo>
                  <a:lnTo>
                    <a:pt x="4621" y="0"/>
                  </a:ln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5"/>
            <p:cNvSpPr/>
            <p:nvPr/>
          </p:nvSpPr>
          <p:spPr>
            <a:xfrm>
              <a:off x="4612050" y="4059625"/>
              <a:ext cx="114775" cy="905050"/>
            </a:xfrm>
            <a:custGeom>
              <a:avLst/>
              <a:gdLst/>
              <a:ahLst/>
              <a:cxnLst/>
              <a:rect l="l" t="t" r="r" b="b"/>
              <a:pathLst>
                <a:path w="4591" h="36202" extrusionOk="0">
                  <a:moveTo>
                    <a:pt x="1" y="0"/>
                  </a:moveTo>
                  <a:lnTo>
                    <a:pt x="3101" y="36201"/>
                  </a:lnTo>
                  <a:lnTo>
                    <a:pt x="4469" y="36201"/>
                  </a:lnTo>
                  <a:lnTo>
                    <a:pt x="4590" y="0"/>
                  </a:lnTo>
                  <a:close/>
                </a:path>
              </a:pathLst>
            </a:custGeom>
            <a:solidFill>
              <a:schemeClr val="accent5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5"/>
            <p:cNvSpPr/>
            <p:nvPr/>
          </p:nvSpPr>
          <p:spPr>
            <a:xfrm>
              <a:off x="4612050" y="4059625"/>
              <a:ext cx="114775" cy="44100"/>
            </a:xfrm>
            <a:custGeom>
              <a:avLst/>
              <a:gdLst/>
              <a:ahLst/>
              <a:cxnLst/>
              <a:rect l="l" t="t" r="r" b="b"/>
              <a:pathLst>
                <a:path w="4591" h="1764" extrusionOk="0">
                  <a:moveTo>
                    <a:pt x="1" y="0"/>
                  </a:moveTo>
                  <a:lnTo>
                    <a:pt x="153" y="1763"/>
                  </a:lnTo>
                  <a:lnTo>
                    <a:pt x="4590" y="1763"/>
                  </a:lnTo>
                  <a:lnTo>
                    <a:pt x="4590" y="0"/>
                  </a:lnTo>
                  <a:close/>
                </a:path>
              </a:pathLst>
            </a:custGeom>
            <a:solidFill>
              <a:schemeClr val="accent5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5"/>
            <p:cNvSpPr/>
            <p:nvPr/>
          </p:nvSpPr>
          <p:spPr>
            <a:xfrm>
              <a:off x="4170550" y="4003400"/>
              <a:ext cx="1107950" cy="66875"/>
            </a:xfrm>
            <a:custGeom>
              <a:avLst/>
              <a:gdLst/>
              <a:ahLst/>
              <a:cxnLst/>
              <a:rect l="l" t="t" r="r" b="b"/>
              <a:pathLst>
                <a:path w="44318" h="2675" extrusionOk="0">
                  <a:moveTo>
                    <a:pt x="1" y="0"/>
                  </a:moveTo>
                  <a:lnTo>
                    <a:pt x="1" y="2675"/>
                  </a:lnTo>
                  <a:lnTo>
                    <a:pt x="44318" y="2675"/>
                  </a:lnTo>
                  <a:lnTo>
                    <a:pt x="44318" y="0"/>
                  </a:lnTo>
                  <a:close/>
                </a:path>
              </a:pathLst>
            </a:custGeom>
            <a:solidFill>
              <a:schemeClr val="accent5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5"/>
            <p:cNvSpPr/>
            <p:nvPr/>
          </p:nvSpPr>
          <p:spPr>
            <a:xfrm>
              <a:off x="4620425" y="4003400"/>
              <a:ext cx="658075" cy="66875"/>
            </a:xfrm>
            <a:custGeom>
              <a:avLst/>
              <a:gdLst/>
              <a:ahLst/>
              <a:cxnLst/>
              <a:rect l="l" t="t" r="r" b="b"/>
              <a:pathLst>
                <a:path w="26323" h="2675" extrusionOk="0">
                  <a:moveTo>
                    <a:pt x="0" y="0"/>
                  </a:moveTo>
                  <a:lnTo>
                    <a:pt x="0" y="2675"/>
                  </a:lnTo>
                  <a:lnTo>
                    <a:pt x="26323" y="2675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accent5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5"/>
            <p:cNvSpPr/>
            <p:nvPr/>
          </p:nvSpPr>
          <p:spPr>
            <a:xfrm>
              <a:off x="4170550" y="3931925"/>
              <a:ext cx="1107950" cy="71500"/>
            </a:xfrm>
            <a:custGeom>
              <a:avLst/>
              <a:gdLst/>
              <a:ahLst/>
              <a:cxnLst/>
              <a:rect l="l" t="t" r="r" b="b"/>
              <a:pathLst>
                <a:path w="44318" h="2860" extrusionOk="0">
                  <a:moveTo>
                    <a:pt x="39105" y="1"/>
                  </a:moveTo>
                  <a:cubicBezTo>
                    <a:pt x="39070" y="1"/>
                    <a:pt x="39034" y="1"/>
                    <a:pt x="38998" y="2"/>
                  </a:cubicBezTo>
                  <a:lnTo>
                    <a:pt x="5198" y="2"/>
                  </a:lnTo>
                  <a:cubicBezTo>
                    <a:pt x="5167" y="1"/>
                    <a:pt x="5135" y="1"/>
                    <a:pt x="5104" y="1"/>
                  </a:cubicBezTo>
                  <a:cubicBezTo>
                    <a:pt x="3254" y="1"/>
                    <a:pt x="1502" y="878"/>
                    <a:pt x="396" y="2342"/>
                  </a:cubicBezTo>
                  <a:lnTo>
                    <a:pt x="1" y="2859"/>
                  </a:lnTo>
                  <a:lnTo>
                    <a:pt x="44318" y="2859"/>
                  </a:lnTo>
                  <a:lnTo>
                    <a:pt x="43497" y="1917"/>
                  </a:lnTo>
                  <a:cubicBezTo>
                    <a:pt x="42366" y="697"/>
                    <a:pt x="40769" y="1"/>
                    <a:pt x="39105" y="1"/>
                  </a:cubicBez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5"/>
            <p:cNvSpPr/>
            <p:nvPr/>
          </p:nvSpPr>
          <p:spPr>
            <a:xfrm>
              <a:off x="4598400" y="3191825"/>
              <a:ext cx="738625" cy="810075"/>
            </a:xfrm>
            <a:custGeom>
              <a:avLst/>
              <a:gdLst/>
              <a:ahLst/>
              <a:cxnLst/>
              <a:rect l="l" t="t" r="r" b="b"/>
              <a:pathLst>
                <a:path w="29545" h="32403" extrusionOk="0">
                  <a:moveTo>
                    <a:pt x="3378" y="0"/>
                  </a:moveTo>
                  <a:cubicBezTo>
                    <a:pt x="1519" y="0"/>
                    <a:pt x="0" y="1477"/>
                    <a:pt x="60" y="3222"/>
                  </a:cubicBezTo>
                  <a:lnTo>
                    <a:pt x="1124" y="32402"/>
                  </a:lnTo>
                  <a:lnTo>
                    <a:pt x="26565" y="32402"/>
                  </a:lnTo>
                  <a:lnTo>
                    <a:pt x="29392" y="3526"/>
                  </a:lnTo>
                  <a:cubicBezTo>
                    <a:pt x="29544" y="1733"/>
                    <a:pt x="28024" y="122"/>
                    <a:pt x="26049" y="122"/>
                  </a:cubicBezTo>
                  <a:lnTo>
                    <a:pt x="3434" y="1"/>
                  </a:lnTo>
                  <a:cubicBezTo>
                    <a:pt x="3415" y="0"/>
                    <a:pt x="3396" y="0"/>
                    <a:pt x="3378" y="0"/>
                  </a:cubicBezTo>
                  <a:close/>
                </a:path>
              </a:pathLst>
            </a:custGeom>
            <a:solidFill>
              <a:srgbClr val="263238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5"/>
            <p:cNvSpPr/>
            <p:nvPr/>
          </p:nvSpPr>
          <p:spPr>
            <a:xfrm>
              <a:off x="4641700" y="3191825"/>
              <a:ext cx="738625" cy="810075"/>
            </a:xfrm>
            <a:custGeom>
              <a:avLst/>
              <a:gdLst/>
              <a:ahLst/>
              <a:cxnLst/>
              <a:rect l="l" t="t" r="r" b="b"/>
              <a:pathLst>
                <a:path w="29545" h="32403" extrusionOk="0">
                  <a:moveTo>
                    <a:pt x="3377" y="0"/>
                  </a:moveTo>
                  <a:cubicBezTo>
                    <a:pt x="1490" y="0"/>
                    <a:pt x="1" y="1477"/>
                    <a:pt x="61" y="3222"/>
                  </a:cubicBezTo>
                  <a:lnTo>
                    <a:pt x="1125" y="32402"/>
                  </a:lnTo>
                  <a:lnTo>
                    <a:pt x="25472" y="32402"/>
                  </a:lnTo>
                  <a:lnTo>
                    <a:pt x="29362" y="3526"/>
                  </a:lnTo>
                  <a:cubicBezTo>
                    <a:pt x="29545" y="1733"/>
                    <a:pt x="27995" y="122"/>
                    <a:pt x="26049" y="122"/>
                  </a:cubicBezTo>
                  <a:lnTo>
                    <a:pt x="3435" y="1"/>
                  </a:lnTo>
                  <a:cubicBezTo>
                    <a:pt x="3416" y="0"/>
                    <a:pt x="3396" y="0"/>
                    <a:pt x="3377" y="0"/>
                  </a:cubicBezTo>
                  <a:close/>
                </a:path>
              </a:pathLst>
            </a:custGeom>
            <a:solidFill>
              <a:schemeClr val="accent5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5"/>
            <p:cNvSpPr/>
            <p:nvPr/>
          </p:nvSpPr>
          <p:spPr>
            <a:xfrm>
              <a:off x="4672850" y="3191075"/>
              <a:ext cx="737875" cy="810825"/>
            </a:xfrm>
            <a:custGeom>
              <a:avLst/>
              <a:gdLst/>
              <a:ahLst/>
              <a:cxnLst/>
              <a:rect l="l" t="t" r="r" b="b"/>
              <a:pathLst>
                <a:path w="29515" h="32433" extrusionOk="0">
                  <a:moveTo>
                    <a:pt x="3405" y="0"/>
                  </a:moveTo>
                  <a:cubicBezTo>
                    <a:pt x="1520" y="0"/>
                    <a:pt x="0" y="1459"/>
                    <a:pt x="61" y="3252"/>
                  </a:cubicBezTo>
                  <a:lnTo>
                    <a:pt x="1095" y="32432"/>
                  </a:lnTo>
                  <a:lnTo>
                    <a:pt x="24226" y="32432"/>
                  </a:lnTo>
                  <a:lnTo>
                    <a:pt x="29332" y="3556"/>
                  </a:lnTo>
                  <a:cubicBezTo>
                    <a:pt x="29515" y="1763"/>
                    <a:pt x="27995" y="152"/>
                    <a:pt x="26049" y="152"/>
                  </a:cubicBezTo>
                  <a:lnTo>
                    <a:pt x="3405" y="0"/>
                  </a:lnTo>
                  <a:close/>
                </a:path>
              </a:pathLst>
            </a:custGeom>
            <a:solidFill>
              <a:schemeClr val="accent5"/>
            </a:solidFill>
            <a:ln w="106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3" name="Τίτλος 1">
            <a:extLst>
              <a:ext uri="{FF2B5EF4-FFF2-40B4-BE49-F238E27FC236}">
                <a16:creationId xmlns:a16="http://schemas.microsoft.com/office/drawing/2014/main" id="{EB0E1EE2-EFBC-4B5A-ABAB-52AAAD828CB8}"/>
              </a:ext>
            </a:extLst>
          </p:cNvPr>
          <p:cNvSpPr txBox="1">
            <a:spLocks/>
          </p:cNvSpPr>
          <p:nvPr/>
        </p:nvSpPr>
        <p:spPr>
          <a:xfrm>
            <a:off x="444103" y="2486211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marL="571500" indent="-571500">
              <a:buClr>
                <a:srgbClr val="F4F3DD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Presentation of </a:t>
            </a:r>
            <a:b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Analytical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Programme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Studies</a:t>
            </a:r>
            <a:endParaRPr lang="el-GR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33"/>
          <p:cNvSpPr txBox="1">
            <a:spLocks noGrp="1"/>
          </p:cNvSpPr>
          <p:nvPr>
            <p:ph type="title"/>
          </p:nvPr>
        </p:nvSpPr>
        <p:spPr>
          <a:xfrm>
            <a:off x="772008" y="228475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Analytical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Programme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Studies</a:t>
            </a:r>
            <a:b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Course Groups</a:t>
            </a:r>
            <a:endParaRPr sz="2400" dirty="0"/>
          </a:p>
        </p:txBody>
      </p:sp>
      <p:sp>
        <p:nvSpPr>
          <p:cNvPr id="766" name="Google Shape;766;p33"/>
          <p:cNvSpPr txBox="1">
            <a:spLocks noGrp="1"/>
          </p:cNvSpPr>
          <p:nvPr>
            <p:ph type="title" idx="2"/>
          </p:nvPr>
        </p:nvSpPr>
        <p:spPr>
          <a:xfrm>
            <a:off x="632342" y="2066934"/>
            <a:ext cx="1742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768" name="Google Shape;768;p33"/>
          <p:cNvSpPr txBox="1">
            <a:spLocks noGrp="1"/>
          </p:cNvSpPr>
          <p:nvPr>
            <p:ph type="subTitle" idx="3"/>
          </p:nvPr>
        </p:nvSpPr>
        <p:spPr>
          <a:xfrm>
            <a:off x="228600" y="2625585"/>
            <a:ext cx="2536177" cy="7764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-US" sz="1200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Philosophical, Sociological and Historical Approaches to Education</a:t>
            </a:r>
            <a:endParaRPr lang="el-GR" sz="1200" b="1" dirty="0">
              <a:solidFill>
                <a:srgbClr val="6F2F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9" name="Google Shape;769;p33"/>
          <p:cNvSpPr txBox="1">
            <a:spLocks noGrp="1"/>
          </p:cNvSpPr>
          <p:nvPr>
            <p:ph type="title" idx="4"/>
          </p:nvPr>
        </p:nvSpPr>
        <p:spPr>
          <a:xfrm>
            <a:off x="2732810" y="2073877"/>
            <a:ext cx="1742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772" name="Google Shape;772;p33"/>
          <p:cNvSpPr txBox="1">
            <a:spLocks noGrp="1"/>
          </p:cNvSpPr>
          <p:nvPr>
            <p:ph type="title" idx="7"/>
          </p:nvPr>
        </p:nvSpPr>
        <p:spPr>
          <a:xfrm>
            <a:off x="4780885" y="2124797"/>
            <a:ext cx="1742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775" name="Google Shape;775;p33"/>
          <p:cNvSpPr txBox="1">
            <a:spLocks noGrp="1"/>
          </p:cNvSpPr>
          <p:nvPr>
            <p:ph type="title" idx="13"/>
          </p:nvPr>
        </p:nvSpPr>
        <p:spPr>
          <a:xfrm>
            <a:off x="6697026" y="2073877"/>
            <a:ext cx="1742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778" name="Google Shape;778;p33"/>
          <p:cNvGrpSpPr/>
          <p:nvPr/>
        </p:nvGrpSpPr>
        <p:grpSpPr>
          <a:xfrm>
            <a:off x="1384120" y="1672227"/>
            <a:ext cx="314683" cy="361998"/>
            <a:chOff x="-42971725" y="3217825"/>
            <a:chExt cx="275675" cy="317125"/>
          </a:xfrm>
        </p:grpSpPr>
        <p:sp>
          <p:nvSpPr>
            <p:cNvPr id="779" name="Google Shape;779;p33"/>
            <p:cNvSpPr/>
            <p:nvPr/>
          </p:nvSpPr>
          <p:spPr>
            <a:xfrm>
              <a:off x="-42951250" y="3279250"/>
              <a:ext cx="233950" cy="152050"/>
            </a:xfrm>
            <a:custGeom>
              <a:avLst/>
              <a:gdLst/>
              <a:ahLst/>
              <a:cxnLst/>
              <a:rect l="l" t="t" r="r" b="b"/>
              <a:pathLst>
                <a:path w="9358" h="6082" extrusionOk="0">
                  <a:moveTo>
                    <a:pt x="379" y="1"/>
                  </a:moveTo>
                  <a:cubicBezTo>
                    <a:pt x="158" y="1"/>
                    <a:pt x="1" y="221"/>
                    <a:pt x="1" y="410"/>
                  </a:cubicBezTo>
                  <a:lnTo>
                    <a:pt x="1" y="6081"/>
                  </a:lnTo>
                  <a:lnTo>
                    <a:pt x="9357" y="6081"/>
                  </a:lnTo>
                  <a:lnTo>
                    <a:pt x="9357" y="410"/>
                  </a:lnTo>
                  <a:cubicBezTo>
                    <a:pt x="9357" y="158"/>
                    <a:pt x="9168" y="1"/>
                    <a:pt x="89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3"/>
            <p:cNvSpPr/>
            <p:nvPr/>
          </p:nvSpPr>
          <p:spPr>
            <a:xfrm>
              <a:off x="-42971725" y="3451750"/>
              <a:ext cx="275675" cy="83200"/>
            </a:xfrm>
            <a:custGeom>
              <a:avLst/>
              <a:gdLst/>
              <a:ahLst/>
              <a:cxnLst/>
              <a:rect l="l" t="t" r="r" b="b"/>
              <a:pathLst>
                <a:path w="11027" h="3328" extrusionOk="0">
                  <a:moveTo>
                    <a:pt x="63" y="0"/>
                  </a:moveTo>
                  <a:cubicBezTo>
                    <a:pt x="32" y="126"/>
                    <a:pt x="0" y="284"/>
                    <a:pt x="0" y="410"/>
                  </a:cubicBezTo>
                  <a:cubicBezTo>
                    <a:pt x="0" y="1103"/>
                    <a:pt x="536" y="1670"/>
                    <a:pt x="1198" y="1670"/>
                  </a:cubicBezTo>
                  <a:lnTo>
                    <a:pt x="3151" y="1670"/>
                  </a:lnTo>
                  <a:lnTo>
                    <a:pt x="2615" y="2710"/>
                  </a:lnTo>
                  <a:cubicBezTo>
                    <a:pt x="2521" y="2930"/>
                    <a:pt x="2615" y="3182"/>
                    <a:pt x="2836" y="3277"/>
                  </a:cubicBezTo>
                  <a:cubicBezTo>
                    <a:pt x="2889" y="3312"/>
                    <a:pt x="2949" y="3328"/>
                    <a:pt x="3009" y="3328"/>
                  </a:cubicBezTo>
                  <a:cubicBezTo>
                    <a:pt x="3166" y="3328"/>
                    <a:pt x="3326" y="3224"/>
                    <a:pt x="3371" y="3088"/>
                  </a:cubicBezTo>
                  <a:lnTo>
                    <a:pt x="4096" y="1639"/>
                  </a:lnTo>
                  <a:lnTo>
                    <a:pt x="5073" y="1639"/>
                  </a:lnTo>
                  <a:lnTo>
                    <a:pt x="5073" y="2867"/>
                  </a:lnTo>
                  <a:cubicBezTo>
                    <a:pt x="5073" y="3119"/>
                    <a:pt x="5262" y="3308"/>
                    <a:pt x="5514" y="3308"/>
                  </a:cubicBezTo>
                  <a:cubicBezTo>
                    <a:pt x="5734" y="3308"/>
                    <a:pt x="5892" y="3119"/>
                    <a:pt x="5892" y="2867"/>
                  </a:cubicBezTo>
                  <a:lnTo>
                    <a:pt x="5892" y="1639"/>
                  </a:lnTo>
                  <a:lnTo>
                    <a:pt x="6868" y="1639"/>
                  </a:lnTo>
                  <a:lnTo>
                    <a:pt x="7593" y="3088"/>
                  </a:lnTo>
                  <a:cubicBezTo>
                    <a:pt x="7688" y="3230"/>
                    <a:pt x="7835" y="3301"/>
                    <a:pt x="7983" y="3301"/>
                  </a:cubicBezTo>
                  <a:cubicBezTo>
                    <a:pt x="8032" y="3301"/>
                    <a:pt x="8081" y="3293"/>
                    <a:pt x="8129" y="3277"/>
                  </a:cubicBezTo>
                  <a:cubicBezTo>
                    <a:pt x="8349" y="3151"/>
                    <a:pt x="8412" y="2930"/>
                    <a:pt x="8349" y="2710"/>
                  </a:cubicBezTo>
                  <a:lnTo>
                    <a:pt x="7814" y="1670"/>
                  </a:lnTo>
                  <a:lnTo>
                    <a:pt x="9767" y="1670"/>
                  </a:lnTo>
                  <a:cubicBezTo>
                    <a:pt x="10429" y="1670"/>
                    <a:pt x="11027" y="1103"/>
                    <a:pt x="11027" y="410"/>
                  </a:cubicBezTo>
                  <a:cubicBezTo>
                    <a:pt x="11027" y="252"/>
                    <a:pt x="10964" y="126"/>
                    <a:pt x="109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3"/>
            <p:cNvSpPr/>
            <p:nvPr/>
          </p:nvSpPr>
          <p:spPr>
            <a:xfrm>
              <a:off x="-42866975" y="3217825"/>
              <a:ext cx="63025" cy="40975"/>
            </a:xfrm>
            <a:custGeom>
              <a:avLst/>
              <a:gdLst/>
              <a:ahLst/>
              <a:cxnLst/>
              <a:rect l="l" t="t" r="r" b="b"/>
              <a:pathLst>
                <a:path w="2521" h="1639" extrusionOk="0">
                  <a:moveTo>
                    <a:pt x="442" y="0"/>
                  </a:moveTo>
                  <a:cubicBezTo>
                    <a:pt x="221" y="0"/>
                    <a:pt x="1" y="189"/>
                    <a:pt x="1" y="410"/>
                  </a:cubicBezTo>
                  <a:lnTo>
                    <a:pt x="1" y="1639"/>
                  </a:lnTo>
                  <a:lnTo>
                    <a:pt x="2489" y="1639"/>
                  </a:lnTo>
                  <a:lnTo>
                    <a:pt x="2489" y="410"/>
                  </a:lnTo>
                  <a:lnTo>
                    <a:pt x="2521" y="410"/>
                  </a:lnTo>
                  <a:cubicBezTo>
                    <a:pt x="2521" y="189"/>
                    <a:pt x="2332" y="0"/>
                    <a:pt x="2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33"/>
          <p:cNvGrpSpPr/>
          <p:nvPr/>
        </p:nvGrpSpPr>
        <p:grpSpPr>
          <a:xfrm>
            <a:off x="3432864" y="1703255"/>
            <a:ext cx="363254" cy="330892"/>
            <a:chOff x="-40745125" y="3632900"/>
            <a:chExt cx="318225" cy="289875"/>
          </a:xfrm>
        </p:grpSpPr>
        <p:sp>
          <p:nvSpPr>
            <p:cNvPr id="783" name="Google Shape;783;p33"/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3"/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3"/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3"/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3"/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3"/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3"/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0" name="Google Shape;790;p33"/>
          <p:cNvGrpSpPr/>
          <p:nvPr/>
        </p:nvGrpSpPr>
        <p:grpSpPr>
          <a:xfrm>
            <a:off x="7337023" y="1604641"/>
            <a:ext cx="462705" cy="471182"/>
            <a:chOff x="7265625" y="2682226"/>
            <a:chExt cx="462705" cy="471182"/>
          </a:xfrm>
        </p:grpSpPr>
        <p:sp>
          <p:nvSpPr>
            <p:cNvPr id="791" name="Google Shape;791;p33"/>
            <p:cNvSpPr/>
            <p:nvPr/>
          </p:nvSpPr>
          <p:spPr>
            <a:xfrm>
              <a:off x="7330057" y="2899216"/>
              <a:ext cx="337371" cy="151137"/>
            </a:xfrm>
            <a:custGeom>
              <a:avLst/>
              <a:gdLst/>
              <a:ahLst/>
              <a:cxnLst/>
              <a:rect l="l" t="t" r="r" b="b"/>
              <a:pathLst>
                <a:path w="9074" h="4065" extrusionOk="0">
                  <a:moveTo>
                    <a:pt x="0" y="0"/>
                  </a:moveTo>
                  <a:lnTo>
                    <a:pt x="0" y="2017"/>
                  </a:lnTo>
                  <a:cubicBezTo>
                    <a:pt x="0" y="3529"/>
                    <a:pt x="2741" y="4065"/>
                    <a:pt x="4505" y="4065"/>
                  </a:cubicBezTo>
                  <a:cubicBezTo>
                    <a:pt x="6774" y="4065"/>
                    <a:pt x="9074" y="3371"/>
                    <a:pt x="9074" y="2017"/>
                  </a:cubicBezTo>
                  <a:lnTo>
                    <a:pt x="9074" y="0"/>
                  </a:lnTo>
                  <a:lnTo>
                    <a:pt x="5135" y="2237"/>
                  </a:lnTo>
                  <a:cubicBezTo>
                    <a:pt x="4953" y="2359"/>
                    <a:pt x="4748" y="2415"/>
                    <a:pt x="4546" y="2415"/>
                  </a:cubicBezTo>
                  <a:cubicBezTo>
                    <a:pt x="4330" y="2415"/>
                    <a:pt x="4117" y="2351"/>
                    <a:pt x="3938" y="2237"/>
                  </a:cubicBezTo>
                  <a:cubicBezTo>
                    <a:pt x="3623" y="2048"/>
                    <a:pt x="315" y="22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3"/>
            <p:cNvSpPr/>
            <p:nvPr/>
          </p:nvSpPr>
          <p:spPr>
            <a:xfrm>
              <a:off x="7265625" y="2682226"/>
              <a:ext cx="462705" cy="471182"/>
            </a:xfrm>
            <a:custGeom>
              <a:avLst/>
              <a:gdLst/>
              <a:ahLst/>
              <a:cxnLst/>
              <a:rect l="l" t="t" r="r" b="b"/>
              <a:pathLst>
                <a:path w="12445" h="12673" extrusionOk="0">
                  <a:moveTo>
                    <a:pt x="6254" y="0"/>
                  </a:moveTo>
                  <a:cubicBezTo>
                    <a:pt x="6183" y="0"/>
                    <a:pt x="6112" y="24"/>
                    <a:pt x="6049" y="71"/>
                  </a:cubicBezTo>
                  <a:lnTo>
                    <a:pt x="284" y="3379"/>
                  </a:lnTo>
                  <a:cubicBezTo>
                    <a:pt x="0" y="3537"/>
                    <a:pt x="0" y="3915"/>
                    <a:pt x="284" y="4072"/>
                  </a:cubicBezTo>
                  <a:lnTo>
                    <a:pt x="6049" y="7380"/>
                  </a:lnTo>
                  <a:cubicBezTo>
                    <a:pt x="6112" y="7427"/>
                    <a:pt x="6183" y="7451"/>
                    <a:pt x="6254" y="7451"/>
                  </a:cubicBezTo>
                  <a:cubicBezTo>
                    <a:pt x="6325" y="7451"/>
                    <a:pt x="6396" y="7427"/>
                    <a:pt x="6459" y="7380"/>
                  </a:cubicBezTo>
                  <a:cubicBezTo>
                    <a:pt x="11374" y="4545"/>
                    <a:pt x="11626" y="4419"/>
                    <a:pt x="11626" y="4419"/>
                  </a:cubicBezTo>
                  <a:lnTo>
                    <a:pt x="11626" y="12263"/>
                  </a:lnTo>
                  <a:cubicBezTo>
                    <a:pt x="11657" y="12515"/>
                    <a:pt x="11846" y="12673"/>
                    <a:pt x="12035" y="12673"/>
                  </a:cubicBezTo>
                  <a:cubicBezTo>
                    <a:pt x="12287" y="12673"/>
                    <a:pt x="12445" y="12452"/>
                    <a:pt x="12445" y="12263"/>
                  </a:cubicBezTo>
                  <a:lnTo>
                    <a:pt x="12445" y="3726"/>
                  </a:lnTo>
                  <a:cubicBezTo>
                    <a:pt x="12445" y="3568"/>
                    <a:pt x="12319" y="3411"/>
                    <a:pt x="12256" y="3379"/>
                  </a:cubicBezTo>
                  <a:lnTo>
                    <a:pt x="6459" y="71"/>
                  </a:lnTo>
                  <a:cubicBezTo>
                    <a:pt x="6396" y="24"/>
                    <a:pt x="6325" y="0"/>
                    <a:pt x="6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3" name="Google Shape;793;p33"/>
          <p:cNvGrpSpPr/>
          <p:nvPr/>
        </p:nvGrpSpPr>
        <p:grpSpPr>
          <a:xfrm>
            <a:off x="5472406" y="1709528"/>
            <a:ext cx="359658" cy="363254"/>
            <a:chOff x="-37804925" y="3953450"/>
            <a:chExt cx="315075" cy="318225"/>
          </a:xfrm>
        </p:grpSpPr>
        <p:sp>
          <p:nvSpPr>
            <p:cNvPr id="794" name="Google Shape;794;p33"/>
            <p:cNvSpPr/>
            <p:nvPr/>
          </p:nvSpPr>
          <p:spPr>
            <a:xfrm>
              <a:off x="-37614300" y="3955025"/>
              <a:ext cx="124450" cy="186200"/>
            </a:xfrm>
            <a:custGeom>
              <a:avLst/>
              <a:gdLst/>
              <a:ahLst/>
              <a:cxnLst/>
              <a:rect l="l" t="t" r="r" b="b"/>
              <a:pathLst>
                <a:path w="4978" h="7448" extrusionOk="0">
                  <a:moveTo>
                    <a:pt x="2489" y="820"/>
                  </a:moveTo>
                  <a:cubicBezTo>
                    <a:pt x="3403" y="820"/>
                    <a:pt x="4127" y="1576"/>
                    <a:pt x="4127" y="2490"/>
                  </a:cubicBezTo>
                  <a:cubicBezTo>
                    <a:pt x="4127" y="3372"/>
                    <a:pt x="3403" y="4128"/>
                    <a:pt x="2489" y="4128"/>
                  </a:cubicBezTo>
                  <a:cubicBezTo>
                    <a:pt x="1575" y="4128"/>
                    <a:pt x="819" y="3372"/>
                    <a:pt x="819" y="2490"/>
                  </a:cubicBezTo>
                  <a:cubicBezTo>
                    <a:pt x="819" y="1576"/>
                    <a:pt x="1575" y="820"/>
                    <a:pt x="2489" y="820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4"/>
                    <a:pt x="0" y="2490"/>
                  </a:cubicBezTo>
                  <a:cubicBezTo>
                    <a:pt x="0" y="3214"/>
                    <a:pt x="315" y="3845"/>
                    <a:pt x="819" y="4317"/>
                  </a:cubicBezTo>
                  <a:lnTo>
                    <a:pt x="819" y="7058"/>
                  </a:lnTo>
                  <a:cubicBezTo>
                    <a:pt x="819" y="7287"/>
                    <a:pt x="1012" y="7448"/>
                    <a:pt x="1225" y="7448"/>
                  </a:cubicBezTo>
                  <a:cubicBezTo>
                    <a:pt x="1334" y="7448"/>
                    <a:pt x="1448" y="7406"/>
                    <a:pt x="1544" y="7310"/>
                  </a:cubicBezTo>
                  <a:lnTo>
                    <a:pt x="2489" y="6365"/>
                  </a:lnTo>
                  <a:lnTo>
                    <a:pt x="3434" y="7310"/>
                  </a:lnTo>
                  <a:cubicBezTo>
                    <a:pt x="3530" y="7406"/>
                    <a:pt x="3640" y="7448"/>
                    <a:pt x="3744" y="7448"/>
                  </a:cubicBezTo>
                  <a:cubicBezTo>
                    <a:pt x="3948" y="7448"/>
                    <a:pt x="4127" y="7287"/>
                    <a:pt x="4127" y="7058"/>
                  </a:cubicBezTo>
                  <a:lnTo>
                    <a:pt x="4127" y="4317"/>
                  </a:lnTo>
                  <a:cubicBezTo>
                    <a:pt x="4663" y="3845"/>
                    <a:pt x="4978" y="3214"/>
                    <a:pt x="4978" y="2490"/>
                  </a:cubicBezTo>
                  <a:cubicBezTo>
                    <a:pt x="4978" y="1104"/>
                    <a:pt x="3875" y="1"/>
                    <a:pt x="24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3"/>
            <p:cNvSpPr/>
            <p:nvPr/>
          </p:nvSpPr>
          <p:spPr>
            <a:xfrm>
              <a:off x="-37761600" y="4230700"/>
              <a:ext cx="270175" cy="40975"/>
            </a:xfrm>
            <a:custGeom>
              <a:avLst/>
              <a:gdLst/>
              <a:ahLst/>
              <a:cxnLst/>
              <a:rect l="l" t="t" r="r" b="b"/>
              <a:pathLst>
                <a:path w="10807" h="1639" extrusionOk="0">
                  <a:moveTo>
                    <a:pt x="1450" y="1"/>
                  </a:moveTo>
                  <a:cubicBezTo>
                    <a:pt x="1292" y="788"/>
                    <a:pt x="662" y="1387"/>
                    <a:pt x="1" y="1639"/>
                  </a:cubicBezTo>
                  <a:lnTo>
                    <a:pt x="8822" y="1639"/>
                  </a:lnTo>
                  <a:cubicBezTo>
                    <a:pt x="9799" y="1639"/>
                    <a:pt x="10649" y="946"/>
                    <a:pt x="10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3"/>
            <p:cNvSpPr/>
            <p:nvPr/>
          </p:nvSpPr>
          <p:spPr>
            <a:xfrm>
              <a:off x="-37804925" y="3953450"/>
              <a:ext cx="274125" cy="295675"/>
            </a:xfrm>
            <a:custGeom>
              <a:avLst/>
              <a:gdLst/>
              <a:ahLst/>
              <a:cxnLst/>
              <a:rect l="l" t="t" r="r" b="b"/>
              <a:pathLst>
                <a:path w="10965" h="11827" extrusionOk="0">
                  <a:moveTo>
                    <a:pt x="379" y="1"/>
                  </a:moveTo>
                  <a:cubicBezTo>
                    <a:pt x="158" y="1"/>
                    <a:pt x="1" y="221"/>
                    <a:pt x="1" y="411"/>
                  </a:cubicBezTo>
                  <a:lnTo>
                    <a:pt x="1" y="10618"/>
                  </a:lnTo>
                  <a:cubicBezTo>
                    <a:pt x="1" y="11280"/>
                    <a:pt x="537" y="11815"/>
                    <a:pt x="1198" y="11815"/>
                  </a:cubicBezTo>
                  <a:cubicBezTo>
                    <a:pt x="1247" y="11823"/>
                    <a:pt x="1295" y="11826"/>
                    <a:pt x="1342" y="11826"/>
                  </a:cubicBezTo>
                  <a:cubicBezTo>
                    <a:pt x="1912" y="11826"/>
                    <a:pt x="2395" y="11318"/>
                    <a:pt x="2395" y="10650"/>
                  </a:cubicBezTo>
                  <a:cubicBezTo>
                    <a:pt x="2395" y="10398"/>
                    <a:pt x="2584" y="10272"/>
                    <a:pt x="2836" y="10272"/>
                  </a:cubicBezTo>
                  <a:lnTo>
                    <a:pt x="10965" y="10272"/>
                  </a:lnTo>
                  <a:lnTo>
                    <a:pt x="10965" y="8255"/>
                  </a:lnTo>
                  <a:cubicBezTo>
                    <a:pt x="10807" y="8161"/>
                    <a:pt x="10650" y="8098"/>
                    <a:pt x="10492" y="7972"/>
                  </a:cubicBezTo>
                  <a:lnTo>
                    <a:pt x="10146" y="7625"/>
                  </a:lnTo>
                  <a:lnTo>
                    <a:pt x="9799" y="7972"/>
                  </a:lnTo>
                  <a:cubicBezTo>
                    <a:pt x="9547" y="8224"/>
                    <a:pt x="9232" y="8318"/>
                    <a:pt x="8917" y="8318"/>
                  </a:cubicBezTo>
                  <a:cubicBezTo>
                    <a:pt x="8255" y="8318"/>
                    <a:pt x="7720" y="7783"/>
                    <a:pt x="7720" y="7058"/>
                  </a:cubicBezTo>
                  <a:lnTo>
                    <a:pt x="7720" y="4664"/>
                  </a:lnTo>
                  <a:cubicBezTo>
                    <a:pt x="7184" y="4065"/>
                    <a:pt x="6869" y="3309"/>
                    <a:pt x="6869" y="2490"/>
                  </a:cubicBezTo>
                  <a:cubicBezTo>
                    <a:pt x="6869" y="1513"/>
                    <a:pt x="7310" y="600"/>
                    <a:pt x="80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768;p33">
            <a:extLst>
              <a:ext uri="{FF2B5EF4-FFF2-40B4-BE49-F238E27FC236}">
                <a16:creationId xmlns:a16="http://schemas.microsoft.com/office/drawing/2014/main" id="{2F0C0662-9C6B-48E0-BEED-6B4A7A5B262E}"/>
              </a:ext>
            </a:extLst>
          </p:cNvPr>
          <p:cNvSpPr txBox="1">
            <a:spLocks/>
          </p:cNvSpPr>
          <p:nvPr/>
        </p:nvSpPr>
        <p:spPr>
          <a:xfrm>
            <a:off x="3138277" y="2779172"/>
            <a:ext cx="1083729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2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 algn="l">
              <a:spcAft>
                <a:spcPts val="1600"/>
              </a:spcAft>
            </a:pPr>
            <a:r>
              <a:rPr lang="en-US" sz="1200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Psychology</a:t>
            </a:r>
            <a:endParaRPr lang="el-GR" sz="1200" dirty="0">
              <a:solidFill>
                <a:srgbClr val="6F2F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Google Shape;768;p33">
            <a:extLst>
              <a:ext uri="{FF2B5EF4-FFF2-40B4-BE49-F238E27FC236}">
                <a16:creationId xmlns:a16="http://schemas.microsoft.com/office/drawing/2014/main" id="{8857481E-8E1F-4FA1-8F3D-681E883C8694}"/>
              </a:ext>
            </a:extLst>
          </p:cNvPr>
          <p:cNvSpPr txBox="1">
            <a:spLocks/>
          </p:cNvSpPr>
          <p:nvPr/>
        </p:nvSpPr>
        <p:spPr>
          <a:xfrm>
            <a:off x="4964156" y="2654029"/>
            <a:ext cx="1451695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2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1200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Culture and Education</a:t>
            </a:r>
            <a:endParaRPr lang="el-GR" sz="1200" dirty="0">
              <a:solidFill>
                <a:srgbClr val="6F2F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Google Shape;768;p33">
            <a:extLst>
              <a:ext uri="{FF2B5EF4-FFF2-40B4-BE49-F238E27FC236}">
                <a16:creationId xmlns:a16="http://schemas.microsoft.com/office/drawing/2014/main" id="{98DFFBF4-6EC4-4B08-A85B-899AEC6036A0}"/>
              </a:ext>
            </a:extLst>
          </p:cNvPr>
          <p:cNvSpPr txBox="1">
            <a:spLocks/>
          </p:cNvSpPr>
          <p:nvPr/>
        </p:nvSpPr>
        <p:spPr>
          <a:xfrm>
            <a:off x="6780354" y="2699579"/>
            <a:ext cx="1576042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2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1200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Pedagogics - Didactics</a:t>
            </a:r>
            <a:endParaRPr lang="el-GR" sz="1200" dirty="0">
              <a:solidFill>
                <a:srgbClr val="6F2F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Google Shape;768;p33">
            <a:extLst>
              <a:ext uri="{FF2B5EF4-FFF2-40B4-BE49-F238E27FC236}">
                <a16:creationId xmlns:a16="http://schemas.microsoft.com/office/drawing/2014/main" id="{347EBA45-72BF-4634-8AAA-028F7AE15AEB}"/>
              </a:ext>
            </a:extLst>
          </p:cNvPr>
          <p:cNvSpPr txBox="1">
            <a:spLocks/>
          </p:cNvSpPr>
          <p:nvPr/>
        </p:nvSpPr>
        <p:spPr>
          <a:xfrm>
            <a:off x="2017020" y="4445965"/>
            <a:ext cx="1083729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2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1200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Sciences</a:t>
            </a:r>
            <a:endParaRPr lang="el-GR" sz="1200" dirty="0">
              <a:solidFill>
                <a:srgbClr val="6F2F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Google Shape;768;p33">
            <a:extLst>
              <a:ext uri="{FF2B5EF4-FFF2-40B4-BE49-F238E27FC236}">
                <a16:creationId xmlns:a16="http://schemas.microsoft.com/office/drawing/2014/main" id="{445FB614-8CE5-4961-A6CB-F1D0EC1D2C25}"/>
              </a:ext>
            </a:extLst>
          </p:cNvPr>
          <p:cNvSpPr txBox="1">
            <a:spLocks/>
          </p:cNvSpPr>
          <p:nvPr/>
        </p:nvSpPr>
        <p:spPr>
          <a:xfrm>
            <a:off x="4025403" y="4384406"/>
            <a:ext cx="1440895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2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1200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Educational Research Methodology</a:t>
            </a:r>
            <a:endParaRPr lang="el-GR" sz="1200" dirty="0">
              <a:solidFill>
                <a:srgbClr val="6F2F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Google Shape;768;p33">
            <a:extLst>
              <a:ext uri="{FF2B5EF4-FFF2-40B4-BE49-F238E27FC236}">
                <a16:creationId xmlns:a16="http://schemas.microsoft.com/office/drawing/2014/main" id="{283B98D9-392D-44B9-A63C-86D1487392B4}"/>
              </a:ext>
            </a:extLst>
          </p:cNvPr>
          <p:cNvSpPr txBox="1">
            <a:spLocks/>
          </p:cNvSpPr>
          <p:nvPr/>
        </p:nvSpPr>
        <p:spPr>
          <a:xfrm>
            <a:off x="6075072" y="4484888"/>
            <a:ext cx="1355593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2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Open Sans Light"/>
              <a:buNone/>
              <a:defRPr sz="3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1200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Foreign Languages</a:t>
            </a:r>
            <a:endParaRPr lang="el-GR" sz="1200" dirty="0">
              <a:solidFill>
                <a:srgbClr val="6F2F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Google Shape;766;p33">
            <a:extLst>
              <a:ext uri="{FF2B5EF4-FFF2-40B4-BE49-F238E27FC236}">
                <a16:creationId xmlns:a16="http://schemas.microsoft.com/office/drawing/2014/main" id="{37AB4B56-765B-4EEF-9381-2507026B23BF}"/>
              </a:ext>
            </a:extLst>
          </p:cNvPr>
          <p:cNvSpPr txBox="1">
            <a:spLocks/>
          </p:cNvSpPr>
          <p:nvPr/>
        </p:nvSpPr>
        <p:spPr>
          <a:xfrm>
            <a:off x="3874501" y="3918923"/>
            <a:ext cx="17427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24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3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3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3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3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3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3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3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3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r>
              <a:rPr lang="en" dirty="0"/>
              <a:t>0</a:t>
            </a:r>
            <a:r>
              <a:rPr lang="el-GR" dirty="0"/>
              <a:t>6</a:t>
            </a:r>
            <a:endParaRPr lang="en" dirty="0"/>
          </a:p>
        </p:txBody>
      </p:sp>
      <p:grpSp>
        <p:nvGrpSpPr>
          <p:cNvPr id="55" name="Google Shape;778;p33">
            <a:extLst>
              <a:ext uri="{FF2B5EF4-FFF2-40B4-BE49-F238E27FC236}">
                <a16:creationId xmlns:a16="http://schemas.microsoft.com/office/drawing/2014/main" id="{3A372C04-A430-405F-95AE-C37F40141BA4}"/>
              </a:ext>
            </a:extLst>
          </p:cNvPr>
          <p:cNvGrpSpPr/>
          <p:nvPr/>
        </p:nvGrpSpPr>
        <p:grpSpPr>
          <a:xfrm>
            <a:off x="4554336" y="3530623"/>
            <a:ext cx="314683" cy="361998"/>
            <a:chOff x="-42971725" y="3217825"/>
            <a:chExt cx="275675" cy="317125"/>
          </a:xfrm>
        </p:grpSpPr>
        <p:sp>
          <p:nvSpPr>
            <p:cNvPr id="56" name="Google Shape;779;p33">
              <a:extLst>
                <a:ext uri="{FF2B5EF4-FFF2-40B4-BE49-F238E27FC236}">
                  <a16:creationId xmlns:a16="http://schemas.microsoft.com/office/drawing/2014/main" id="{749C4311-EC42-4D2F-BAD8-78A5ABE12B32}"/>
                </a:ext>
              </a:extLst>
            </p:cNvPr>
            <p:cNvSpPr/>
            <p:nvPr/>
          </p:nvSpPr>
          <p:spPr>
            <a:xfrm>
              <a:off x="-42951250" y="3279250"/>
              <a:ext cx="233950" cy="152050"/>
            </a:xfrm>
            <a:custGeom>
              <a:avLst/>
              <a:gdLst/>
              <a:ahLst/>
              <a:cxnLst/>
              <a:rect l="l" t="t" r="r" b="b"/>
              <a:pathLst>
                <a:path w="9358" h="6082" extrusionOk="0">
                  <a:moveTo>
                    <a:pt x="379" y="1"/>
                  </a:moveTo>
                  <a:cubicBezTo>
                    <a:pt x="158" y="1"/>
                    <a:pt x="1" y="221"/>
                    <a:pt x="1" y="410"/>
                  </a:cubicBezTo>
                  <a:lnTo>
                    <a:pt x="1" y="6081"/>
                  </a:lnTo>
                  <a:lnTo>
                    <a:pt x="9357" y="6081"/>
                  </a:lnTo>
                  <a:lnTo>
                    <a:pt x="9357" y="410"/>
                  </a:lnTo>
                  <a:cubicBezTo>
                    <a:pt x="9357" y="158"/>
                    <a:pt x="9168" y="1"/>
                    <a:pt x="89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" name="Google Shape;780;p33">
              <a:extLst>
                <a:ext uri="{FF2B5EF4-FFF2-40B4-BE49-F238E27FC236}">
                  <a16:creationId xmlns:a16="http://schemas.microsoft.com/office/drawing/2014/main" id="{345B1D51-76BC-46FF-BA02-949EE034C7B9}"/>
                </a:ext>
              </a:extLst>
            </p:cNvPr>
            <p:cNvSpPr/>
            <p:nvPr/>
          </p:nvSpPr>
          <p:spPr>
            <a:xfrm>
              <a:off x="-42971725" y="3451750"/>
              <a:ext cx="275675" cy="83200"/>
            </a:xfrm>
            <a:custGeom>
              <a:avLst/>
              <a:gdLst/>
              <a:ahLst/>
              <a:cxnLst/>
              <a:rect l="l" t="t" r="r" b="b"/>
              <a:pathLst>
                <a:path w="11027" h="3328" extrusionOk="0">
                  <a:moveTo>
                    <a:pt x="63" y="0"/>
                  </a:moveTo>
                  <a:cubicBezTo>
                    <a:pt x="32" y="126"/>
                    <a:pt x="0" y="284"/>
                    <a:pt x="0" y="410"/>
                  </a:cubicBezTo>
                  <a:cubicBezTo>
                    <a:pt x="0" y="1103"/>
                    <a:pt x="536" y="1670"/>
                    <a:pt x="1198" y="1670"/>
                  </a:cubicBezTo>
                  <a:lnTo>
                    <a:pt x="3151" y="1670"/>
                  </a:lnTo>
                  <a:lnTo>
                    <a:pt x="2615" y="2710"/>
                  </a:lnTo>
                  <a:cubicBezTo>
                    <a:pt x="2521" y="2930"/>
                    <a:pt x="2615" y="3182"/>
                    <a:pt x="2836" y="3277"/>
                  </a:cubicBezTo>
                  <a:cubicBezTo>
                    <a:pt x="2889" y="3312"/>
                    <a:pt x="2949" y="3328"/>
                    <a:pt x="3009" y="3328"/>
                  </a:cubicBezTo>
                  <a:cubicBezTo>
                    <a:pt x="3166" y="3328"/>
                    <a:pt x="3326" y="3224"/>
                    <a:pt x="3371" y="3088"/>
                  </a:cubicBezTo>
                  <a:lnTo>
                    <a:pt x="4096" y="1639"/>
                  </a:lnTo>
                  <a:lnTo>
                    <a:pt x="5073" y="1639"/>
                  </a:lnTo>
                  <a:lnTo>
                    <a:pt x="5073" y="2867"/>
                  </a:lnTo>
                  <a:cubicBezTo>
                    <a:pt x="5073" y="3119"/>
                    <a:pt x="5262" y="3308"/>
                    <a:pt x="5514" y="3308"/>
                  </a:cubicBezTo>
                  <a:cubicBezTo>
                    <a:pt x="5734" y="3308"/>
                    <a:pt x="5892" y="3119"/>
                    <a:pt x="5892" y="2867"/>
                  </a:cubicBezTo>
                  <a:lnTo>
                    <a:pt x="5892" y="1639"/>
                  </a:lnTo>
                  <a:lnTo>
                    <a:pt x="6868" y="1639"/>
                  </a:lnTo>
                  <a:lnTo>
                    <a:pt x="7593" y="3088"/>
                  </a:lnTo>
                  <a:cubicBezTo>
                    <a:pt x="7688" y="3230"/>
                    <a:pt x="7835" y="3301"/>
                    <a:pt x="7983" y="3301"/>
                  </a:cubicBezTo>
                  <a:cubicBezTo>
                    <a:pt x="8032" y="3301"/>
                    <a:pt x="8081" y="3293"/>
                    <a:pt x="8129" y="3277"/>
                  </a:cubicBezTo>
                  <a:cubicBezTo>
                    <a:pt x="8349" y="3151"/>
                    <a:pt x="8412" y="2930"/>
                    <a:pt x="8349" y="2710"/>
                  </a:cubicBezTo>
                  <a:lnTo>
                    <a:pt x="7814" y="1670"/>
                  </a:lnTo>
                  <a:lnTo>
                    <a:pt x="9767" y="1670"/>
                  </a:lnTo>
                  <a:cubicBezTo>
                    <a:pt x="10429" y="1670"/>
                    <a:pt x="11027" y="1103"/>
                    <a:pt x="11027" y="410"/>
                  </a:cubicBezTo>
                  <a:cubicBezTo>
                    <a:pt x="11027" y="252"/>
                    <a:pt x="10964" y="126"/>
                    <a:pt x="109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81;p33">
              <a:extLst>
                <a:ext uri="{FF2B5EF4-FFF2-40B4-BE49-F238E27FC236}">
                  <a16:creationId xmlns:a16="http://schemas.microsoft.com/office/drawing/2014/main" id="{03C06F05-A2BB-4A4B-B78B-2FB58802F767}"/>
                </a:ext>
              </a:extLst>
            </p:cNvPr>
            <p:cNvSpPr/>
            <p:nvPr/>
          </p:nvSpPr>
          <p:spPr>
            <a:xfrm>
              <a:off x="-42866975" y="3217825"/>
              <a:ext cx="63025" cy="40975"/>
            </a:xfrm>
            <a:custGeom>
              <a:avLst/>
              <a:gdLst/>
              <a:ahLst/>
              <a:cxnLst/>
              <a:rect l="l" t="t" r="r" b="b"/>
              <a:pathLst>
                <a:path w="2521" h="1639" extrusionOk="0">
                  <a:moveTo>
                    <a:pt x="442" y="0"/>
                  </a:moveTo>
                  <a:cubicBezTo>
                    <a:pt x="221" y="0"/>
                    <a:pt x="1" y="189"/>
                    <a:pt x="1" y="410"/>
                  </a:cubicBezTo>
                  <a:lnTo>
                    <a:pt x="1" y="1639"/>
                  </a:lnTo>
                  <a:lnTo>
                    <a:pt x="2489" y="1639"/>
                  </a:lnTo>
                  <a:lnTo>
                    <a:pt x="2489" y="410"/>
                  </a:lnTo>
                  <a:lnTo>
                    <a:pt x="2521" y="410"/>
                  </a:lnTo>
                  <a:cubicBezTo>
                    <a:pt x="2521" y="189"/>
                    <a:pt x="2332" y="0"/>
                    <a:pt x="2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775;p33">
            <a:extLst>
              <a:ext uri="{FF2B5EF4-FFF2-40B4-BE49-F238E27FC236}">
                <a16:creationId xmlns:a16="http://schemas.microsoft.com/office/drawing/2014/main" id="{41E41CD2-674D-4B72-9E09-B1E3FF2EDF5B}"/>
              </a:ext>
            </a:extLst>
          </p:cNvPr>
          <p:cNvSpPr txBox="1">
            <a:spLocks/>
          </p:cNvSpPr>
          <p:nvPr/>
        </p:nvSpPr>
        <p:spPr>
          <a:xfrm>
            <a:off x="1687535" y="3942235"/>
            <a:ext cx="17427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24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3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3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3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3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3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3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3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3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r>
              <a:rPr lang="en" dirty="0"/>
              <a:t>0</a:t>
            </a:r>
            <a:r>
              <a:rPr lang="el-GR" dirty="0"/>
              <a:t>5</a:t>
            </a:r>
            <a:endParaRPr lang="en" dirty="0"/>
          </a:p>
        </p:txBody>
      </p:sp>
      <p:grpSp>
        <p:nvGrpSpPr>
          <p:cNvPr id="64" name="Google Shape;790;p33">
            <a:extLst>
              <a:ext uri="{FF2B5EF4-FFF2-40B4-BE49-F238E27FC236}">
                <a16:creationId xmlns:a16="http://schemas.microsoft.com/office/drawing/2014/main" id="{70CA94FC-6293-4ECB-B7E4-DE0BB9712A77}"/>
              </a:ext>
            </a:extLst>
          </p:cNvPr>
          <p:cNvGrpSpPr/>
          <p:nvPr/>
        </p:nvGrpSpPr>
        <p:grpSpPr>
          <a:xfrm>
            <a:off x="2302945" y="3455715"/>
            <a:ext cx="462705" cy="471182"/>
            <a:chOff x="7265625" y="2682226"/>
            <a:chExt cx="462705" cy="471182"/>
          </a:xfrm>
        </p:grpSpPr>
        <p:sp>
          <p:nvSpPr>
            <p:cNvPr id="65" name="Google Shape;791;p33">
              <a:extLst>
                <a:ext uri="{FF2B5EF4-FFF2-40B4-BE49-F238E27FC236}">
                  <a16:creationId xmlns:a16="http://schemas.microsoft.com/office/drawing/2014/main" id="{8F40AB9F-7280-4057-873E-18C147F48037}"/>
                </a:ext>
              </a:extLst>
            </p:cNvPr>
            <p:cNvSpPr/>
            <p:nvPr/>
          </p:nvSpPr>
          <p:spPr>
            <a:xfrm>
              <a:off x="7330057" y="2899216"/>
              <a:ext cx="337371" cy="151137"/>
            </a:xfrm>
            <a:custGeom>
              <a:avLst/>
              <a:gdLst/>
              <a:ahLst/>
              <a:cxnLst/>
              <a:rect l="l" t="t" r="r" b="b"/>
              <a:pathLst>
                <a:path w="9074" h="4065" extrusionOk="0">
                  <a:moveTo>
                    <a:pt x="0" y="0"/>
                  </a:moveTo>
                  <a:lnTo>
                    <a:pt x="0" y="2017"/>
                  </a:lnTo>
                  <a:cubicBezTo>
                    <a:pt x="0" y="3529"/>
                    <a:pt x="2741" y="4065"/>
                    <a:pt x="4505" y="4065"/>
                  </a:cubicBezTo>
                  <a:cubicBezTo>
                    <a:pt x="6774" y="4065"/>
                    <a:pt x="9074" y="3371"/>
                    <a:pt x="9074" y="2017"/>
                  </a:cubicBezTo>
                  <a:lnTo>
                    <a:pt x="9074" y="0"/>
                  </a:lnTo>
                  <a:lnTo>
                    <a:pt x="5135" y="2237"/>
                  </a:lnTo>
                  <a:cubicBezTo>
                    <a:pt x="4953" y="2359"/>
                    <a:pt x="4748" y="2415"/>
                    <a:pt x="4546" y="2415"/>
                  </a:cubicBezTo>
                  <a:cubicBezTo>
                    <a:pt x="4330" y="2415"/>
                    <a:pt x="4117" y="2351"/>
                    <a:pt x="3938" y="2237"/>
                  </a:cubicBezTo>
                  <a:cubicBezTo>
                    <a:pt x="3623" y="2048"/>
                    <a:pt x="315" y="22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92;p33">
              <a:extLst>
                <a:ext uri="{FF2B5EF4-FFF2-40B4-BE49-F238E27FC236}">
                  <a16:creationId xmlns:a16="http://schemas.microsoft.com/office/drawing/2014/main" id="{D098A870-A56B-457C-A1EA-AFAD64C513B9}"/>
                </a:ext>
              </a:extLst>
            </p:cNvPr>
            <p:cNvSpPr/>
            <p:nvPr/>
          </p:nvSpPr>
          <p:spPr>
            <a:xfrm>
              <a:off x="7265625" y="2682226"/>
              <a:ext cx="462705" cy="471182"/>
            </a:xfrm>
            <a:custGeom>
              <a:avLst/>
              <a:gdLst/>
              <a:ahLst/>
              <a:cxnLst/>
              <a:rect l="l" t="t" r="r" b="b"/>
              <a:pathLst>
                <a:path w="12445" h="12673" extrusionOk="0">
                  <a:moveTo>
                    <a:pt x="6254" y="0"/>
                  </a:moveTo>
                  <a:cubicBezTo>
                    <a:pt x="6183" y="0"/>
                    <a:pt x="6112" y="24"/>
                    <a:pt x="6049" y="71"/>
                  </a:cubicBezTo>
                  <a:lnTo>
                    <a:pt x="284" y="3379"/>
                  </a:lnTo>
                  <a:cubicBezTo>
                    <a:pt x="0" y="3537"/>
                    <a:pt x="0" y="3915"/>
                    <a:pt x="284" y="4072"/>
                  </a:cubicBezTo>
                  <a:lnTo>
                    <a:pt x="6049" y="7380"/>
                  </a:lnTo>
                  <a:cubicBezTo>
                    <a:pt x="6112" y="7427"/>
                    <a:pt x="6183" y="7451"/>
                    <a:pt x="6254" y="7451"/>
                  </a:cubicBezTo>
                  <a:cubicBezTo>
                    <a:pt x="6325" y="7451"/>
                    <a:pt x="6396" y="7427"/>
                    <a:pt x="6459" y="7380"/>
                  </a:cubicBezTo>
                  <a:cubicBezTo>
                    <a:pt x="11374" y="4545"/>
                    <a:pt x="11626" y="4419"/>
                    <a:pt x="11626" y="4419"/>
                  </a:cubicBezTo>
                  <a:lnTo>
                    <a:pt x="11626" y="12263"/>
                  </a:lnTo>
                  <a:cubicBezTo>
                    <a:pt x="11657" y="12515"/>
                    <a:pt x="11846" y="12673"/>
                    <a:pt x="12035" y="12673"/>
                  </a:cubicBezTo>
                  <a:cubicBezTo>
                    <a:pt x="12287" y="12673"/>
                    <a:pt x="12445" y="12452"/>
                    <a:pt x="12445" y="12263"/>
                  </a:cubicBezTo>
                  <a:lnTo>
                    <a:pt x="12445" y="3726"/>
                  </a:lnTo>
                  <a:cubicBezTo>
                    <a:pt x="12445" y="3568"/>
                    <a:pt x="12319" y="3411"/>
                    <a:pt x="12256" y="3379"/>
                  </a:cubicBezTo>
                  <a:lnTo>
                    <a:pt x="6459" y="71"/>
                  </a:lnTo>
                  <a:cubicBezTo>
                    <a:pt x="6396" y="24"/>
                    <a:pt x="6325" y="0"/>
                    <a:pt x="6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769;p33">
            <a:extLst>
              <a:ext uri="{FF2B5EF4-FFF2-40B4-BE49-F238E27FC236}">
                <a16:creationId xmlns:a16="http://schemas.microsoft.com/office/drawing/2014/main" id="{DF39265D-11AB-45AE-A0F0-85C4833B3464}"/>
              </a:ext>
            </a:extLst>
          </p:cNvPr>
          <p:cNvSpPr txBox="1">
            <a:spLocks/>
          </p:cNvSpPr>
          <p:nvPr/>
        </p:nvSpPr>
        <p:spPr>
          <a:xfrm>
            <a:off x="5830266" y="3910106"/>
            <a:ext cx="17427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24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3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3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3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3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3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3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3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anit"/>
              <a:buNone/>
              <a:defRPr sz="30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r>
              <a:rPr lang="en" dirty="0"/>
              <a:t>0</a:t>
            </a:r>
            <a:r>
              <a:rPr lang="el-GR" dirty="0"/>
              <a:t>7</a:t>
            </a:r>
            <a:endParaRPr lang="en" dirty="0"/>
          </a:p>
        </p:txBody>
      </p:sp>
      <p:grpSp>
        <p:nvGrpSpPr>
          <p:cNvPr id="68" name="Google Shape;782;p33">
            <a:extLst>
              <a:ext uri="{FF2B5EF4-FFF2-40B4-BE49-F238E27FC236}">
                <a16:creationId xmlns:a16="http://schemas.microsoft.com/office/drawing/2014/main" id="{0BD4DAB7-1A60-4B58-99B8-EAC93AA45BD9}"/>
              </a:ext>
            </a:extLst>
          </p:cNvPr>
          <p:cNvGrpSpPr/>
          <p:nvPr/>
        </p:nvGrpSpPr>
        <p:grpSpPr>
          <a:xfrm>
            <a:off x="6523585" y="3554009"/>
            <a:ext cx="363254" cy="330892"/>
            <a:chOff x="-40745125" y="3632900"/>
            <a:chExt cx="318225" cy="289875"/>
          </a:xfrm>
        </p:grpSpPr>
        <p:sp>
          <p:nvSpPr>
            <p:cNvPr id="69" name="Google Shape;783;p33">
              <a:extLst>
                <a:ext uri="{FF2B5EF4-FFF2-40B4-BE49-F238E27FC236}">
                  <a16:creationId xmlns:a16="http://schemas.microsoft.com/office/drawing/2014/main" id="{170A85C9-2526-4D71-806D-930E16C2901A}"/>
                </a:ext>
              </a:extLst>
            </p:cNvPr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84;p33">
              <a:extLst>
                <a:ext uri="{FF2B5EF4-FFF2-40B4-BE49-F238E27FC236}">
                  <a16:creationId xmlns:a16="http://schemas.microsoft.com/office/drawing/2014/main" id="{7B2C58E7-1C63-4B6B-8060-F2B7EB4FF62C}"/>
                </a:ext>
              </a:extLst>
            </p:cNvPr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85;p33">
              <a:extLst>
                <a:ext uri="{FF2B5EF4-FFF2-40B4-BE49-F238E27FC236}">
                  <a16:creationId xmlns:a16="http://schemas.microsoft.com/office/drawing/2014/main" id="{E6D881F2-AD46-43DB-AC8C-D0F3BAC201D8}"/>
                </a:ext>
              </a:extLst>
            </p:cNvPr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86;p33">
              <a:extLst>
                <a:ext uri="{FF2B5EF4-FFF2-40B4-BE49-F238E27FC236}">
                  <a16:creationId xmlns:a16="http://schemas.microsoft.com/office/drawing/2014/main" id="{0F32DFE6-2EDE-4210-B467-C2DB2DFF4E96}"/>
                </a:ext>
              </a:extLst>
            </p:cNvPr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87;p33">
              <a:extLst>
                <a:ext uri="{FF2B5EF4-FFF2-40B4-BE49-F238E27FC236}">
                  <a16:creationId xmlns:a16="http://schemas.microsoft.com/office/drawing/2014/main" id="{125A3208-762A-4268-9EDE-874D635AC4B3}"/>
                </a:ext>
              </a:extLst>
            </p:cNvPr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88;p33">
              <a:extLst>
                <a:ext uri="{FF2B5EF4-FFF2-40B4-BE49-F238E27FC236}">
                  <a16:creationId xmlns:a16="http://schemas.microsoft.com/office/drawing/2014/main" id="{EF1C336F-B06A-461A-B41E-9DBB2CC5307E}"/>
                </a:ext>
              </a:extLst>
            </p:cNvPr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89;p33">
              <a:extLst>
                <a:ext uri="{FF2B5EF4-FFF2-40B4-BE49-F238E27FC236}">
                  <a16:creationId xmlns:a16="http://schemas.microsoft.com/office/drawing/2014/main" id="{8143F9AE-361A-4A62-B9D4-54D4A63857C5}"/>
                </a:ext>
              </a:extLst>
            </p:cNvPr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6" grpId="0"/>
      <p:bldP spid="768" grpId="0" build="p"/>
      <p:bldP spid="769" grpId="0"/>
      <p:bldP spid="772" grpId="0"/>
      <p:bldP spid="775" grpId="0"/>
      <p:bldP spid="42" grpId="0"/>
      <p:bldP spid="45" grpId="0"/>
      <p:bldP spid="50" grpId="0"/>
      <p:bldP spid="51" grpId="0"/>
      <p:bldP spid="52" grpId="0"/>
      <p:bldP spid="53" grpId="0"/>
      <p:bldP spid="54" grpId="0"/>
      <p:bldP spid="63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p38"/>
          <p:cNvSpPr txBox="1">
            <a:spLocks noGrp="1"/>
          </p:cNvSpPr>
          <p:nvPr>
            <p:ph type="title"/>
          </p:nvPr>
        </p:nvSpPr>
        <p:spPr>
          <a:xfrm flipH="1">
            <a:off x="2267061" y="4391658"/>
            <a:ext cx="1831370" cy="6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rgbClr val="B93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Philosophy of Education</a:t>
            </a:r>
            <a:endParaRPr dirty="0">
              <a:solidFill>
                <a:srgbClr val="B930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436" name="Google Shape;1436;p38"/>
          <p:cNvGrpSpPr/>
          <p:nvPr/>
        </p:nvGrpSpPr>
        <p:grpSpPr>
          <a:xfrm>
            <a:off x="4539279" y="1286836"/>
            <a:ext cx="2742169" cy="1550203"/>
            <a:chOff x="617975" y="1854300"/>
            <a:chExt cx="3634300" cy="1954175"/>
          </a:xfrm>
        </p:grpSpPr>
        <p:sp>
          <p:nvSpPr>
            <p:cNvPr id="1437" name="Google Shape;1437;p38"/>
            <p:cNvSpPr/>
            <p:nvPr/>
          </p:nvSpPr>
          <p:spPr>
            <a:xfrm flipH="1">
              <a:off x="1975625" y="1854300"/>
              <a:ext cx="1039100" cy="1130600"/>
            </a:xfrm>
            <a:custGeom>
              <a:avLst/>
              <a:gdLst/>
              <a:ahLst/>
              <a:cxnLst/>
              <a:rect l="l" t="t" r="r" b="b"/>
              <a:pathLst>
                <a:path w="41564" h="45224" extrusionOk="0">
                  <a:moveTo>
                    <a:pt x="21001" y="1"/>
                  </a:moveTo>
                  <a:cubicBezTo>
                    <a:pt x="20552" y="1"/>
                    <a:pt x="20090" y="15"/>
                    <a:pt x="19615" y="44"/>
                  </a:cubicBezTo>
                  <a:cubicBezTo>
                    <a:pt x="10909" y="611"/>
                    <a:pt x="8040" y="10118"/>
                    <a:pt x="8040" y="14221"/>
                  </a:cubicBezTo>
                  <a:cubicBezTo>
                    <a:pt x="8040" y="18291"/>
                    <a:pt x="1635" y="24795"/>
                    <a:pt x="601" y="30633"/>
                  </a:cubicBezTo>
                  <a:cubicBezTo>
                    <a:pt x="1" y="34002"/>
                    <a:pt x="801" y="36470"/>
                    <a:pt x="2803" y="38672"/>
                  </a:cubicBezTo>
                  <a:cubicBezTo>
                    <a:pt x="3803" y="39806"/>
                    <a:pt x="4938" y="40807"/>
                    <a:pt x="6205" y="41674"/>
                  </a:cubicBezTo>
                  <a:cubicBezTo>
                    <a:pt x="9953" y="44249"/>
                    <a:pt x="14264" y="45223"/>
                    <a:pt x="18676" y="45223"/>
                  </a:cubicBezTo>
                  <a:cubicBezTo>
                    <a:pt x="23922" y="45223"/>
                    <a:pt x="29310" y="43844"/>
                    <a:pt x="34058" y="42141"/>
                  </a:cubicBezTo>
                  <a:cubicBezTo>
                    <a:pt x="37161" y="41040"/>
                    <a:pt x="41564" y="39039"/>
                    <a:pt x="40830" y="35003"/>
                  </a:cubicBezTo>
                  <a:cubicBezTo>
                    <a:pt x="40463" y="32968"/>
                    <a:pt x="39462" y="31100"/>
                    <a:pt x="38562" y="29265"/>
                  </a:cubicBezTo>
                  <a:cubicBezTo>
                    <a:pt x="36393" y="24762"/>
                    <a:pt x="36493" y="23094"/>
                    <a:pt x="34625" y="13487"/>
                  </a:cubicBezTo>
                  <a:cubicBezTo>
                    <a:pt x="32890" y="4402"/>
                    <a:pt x="28829" y="1"/>
                    <a:pt x="21001" y="1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8"/>
            <p:cNvSpPr/>
            <p:nvPr/>
          </p:nvSpPr>
          <p:spPr>
            <a:xfrm flipH="1">
              <a:off x="2877925" y="2850275"/>
              <a:ext cx="148475" cy="414475"/>
            </a:xfrm>
            <a:custGeom>
              <a:avLst/>
              <a:gdLst/>
              <a:ahLst/>
              <a:cxnLst/>
              <a:rect l="l" t="t" r="r" b="b"/>
              <a:pathLst>
                <a:path w="5939" h="16579" extrusionOk="0">
                  <a:moveTo>
                    <a:pt x="1" y="0"/>
                  </a:moveTo>
                  <a:lnTo>
                    <a:pt x="1" y="16579"/>
                  </a:lnTo>
                  <a:lnTo>
                    <a:pt x="5938" y="16579"/>
                  </a:lnTo>
                  <a:lnTo>
                    <a:pt x="5938" y="0"/>
                  </a:ln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8"/>
            <p:cNvSpPr/>
            <p:nvPr/>
          </p:nvSpPr>
          <p:spPr>
            <a:xfrm flipH="1">
              <a:off x="2915450" y="2884450"/>
              <a:ext cx="74250" cy="246050"/>
            </a:xfrm>
            <a:custGeom>
              <a:avLst/>
              <a:gdLst/>
              <a:ahLst/>
              <a:cxnLst/>
              <a:rect l="l" t="t" r="r" b="b"/>
              <a:pathLst>
                <a:path w="2970" h="9842" extrusionOk="0">
                  <a:moveTo>
                    <a:pt x="0" y="1"/>
                  </a:moveTo>
                  <a:lnTo>
                    <a:pt x="0" y="9841"/>
                  </a:lnTo>
                  <a:lnTo>
                    <a:pt x="2969" y="9841"/>
                  </a:lnTo>
                  <a:lnTo>
                    <a:pt x="2969" y="1"/>
                  </a:ln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8"/>
            <p:cNvSpPr/>
            <p:nvPr/>
          </p:nvSpPr>
          <p:spPr>
            <a:xfrm flipH="1">
              <a:off x="2666950" y="2850275"/>
              <a:ext cx="147625" cy="414475"/>
            </a:xfrm>
            <a:custGeom>
              <a:avLst/>
              <a:gdLst/>
              <a:ahLst/>
              <a:cxnLst/>
              <a:rect l="l" t="t" r="r" b="b"/>
              <a:pathLst>
                <a:path w="5905" h="16579" extrusionOk="0">
                  <a:moveTo>
                    <a:pt x="0" y="0"/>
                  </a:moveTo>
                  <a:lnTo>
                    <a:pt x="0" y="16579"/>
                  </a:lnTo>
                  <a:lnTo>
                    <a:pt x="5905" y="16579"/>
                  </a:lnTo>
                  <a:lnTo>
                    <a:pt x="5905" y="0"/>
                  </a:ln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8"/>
            <p:cNvSpPr/>
            <p:nvPr/>
          </p:nvSpPr>
          <p:spPr>
            <a:xfrm flipH="1">
              <a:off x="2703650" y="2884450"/>
              <a:ext cx="74225" cy="246050"/>
            </a:xfrm>
            <a:custGeom>
              <a:avLst/>
              <a:gdLst/>
              <a:ahLst/>
              <a:cxnLst/>
              <a:rect l="l" t="t" r="r" b="b"/>
              <a:pathLst>
                <a:path w="2969" h="9842" extrusionOk="0">
                  <a:moveTo>
                    <a:pt x="0" y="1"/>
                  </a:moveTo>
                  <a:lnTo>
                    <a:pt x="0" y="9841"/>
                  </a:lnTo>
                  <a:lnTo>
                    <a:pt x="2969" y="9841"/>
                  </a:lnTo>
                  <a:lnTo>
                    <a:pt x="2969" y="1"/>
                  </a:ln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8"/>
            <p:cNvSpPr/>
            <p:nvPr/>
          </p:nvSpPr>
          <p:spPr>
            <a:xfrm flipH="1">
              <a:off x="2455125" y="2850275"/>
              <a:ext cx="148475" cy="414475"/>
            </a:xfrm>
            <a:custGeom>
              <a:avLst/>
              <a:gdLst/>
              <a:ahLst/>
              <a:cxnLst/>
              <a:rect l="l" t="t" r="r" b="b"/>
              <a:pathLst>
                <a:path w="5939" h="16579" extrusionOk="0">
                  <a:moveTo>
                    <a:pt x="1" y="0"/>
                  </a:moveTo>
                  <a:lnTo>
                    <a:pt x="1" y="16579"/>
                  </a:lnTo>
                  <a:lnTo>
                    <a:pt x="5938" y="16579"/>
                  </a:lnTo>
                  <a:lnTo>
                    <a:pt x="5938" y="0"/>
                  </a:ln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8"/>
            <p:cNvSpPr/>
            <p:nvPr/>
          </p:nvSpPr>
          <p:spPr>
            <a:xfrm flipH="1">
              <a:off x="2492650" y="2884450"/>
              <a:ext cx="73425" cy="246050"/>
            </a:xfrm>
            <a:custGeom>
              <a:avLst/>
              <a:gdLst/>
              <a:ahLst/>
              <a:cxnLst/>
              <a:rect l="l" t="t" r="r" b="b"/>
              <a:pathLst>
                <a:path w="2937" h="9842" extrusionOk="0">
                  <a:moveTo>
                    <a:pt x="1" y="1"/>
                  </a:moveTo>
                  <a:lnTo>
                    <a:pt x="1" y="9841"/>
                  </a:lnTo>
                  <a:lnTo>
                    <a:pt x="2936" y="9841"/>
                  </a:lnTo>
                  <a:lnTo>
                    <a:pt x="2936" y="1"/>
                  </a:ln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8"/>
            <p:cNvSpPr/>
            <p:nvPr/>
          </p:nvSpPr>
          <p:spPr>
            <a:xfrm flipH="1">
              <a:off x="2243300" y="2850275"/>
              <a:ext cx="148475" cy="414475"/>
            </a:xfrm>
            <a:custGeom>
              <a:avLst/>
              <a:gdLst/>
              <a:ahLst/>
              <a:cxnLst/>
              <a:rect l="l" t="t" r="r" b="b"/>
              <a:pathLst>
                <a:path w="5939" h="16579" extrusionOk="0">
                  <a:moveTo>
                    <a:pt x="1" y="0"/>
                  </a:moveTo>
                  <a:lnTo>
                    <a:pt x="1" y="16579"/>
                  </a:lnTo>
                  <a:lnTo>
                    <a:pt x="5938" y="16579"/>
                  </a:lnTo>
                  <a:lnTo>
                    <a:pt x="5938" y="0"/>
                  </a:ln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8"/>
            <p:cNvSpPr/>
            <p:nvPr/>
          </p:nvSpPr>
          <p:spPr>
            <a:xfrm flipH="1">
              <a:off x="2280825" y="2884450"/>
              <a:ext cx="74250" cy="246050"/>
            </a:xfrm>
            <a:custGeom>
              <a:avLst/>
              <a:gdLst/>
              <a:ahLst/>
              <a:cxnLst/>
              <a:rect l="l" t="t" r="r" b="b"/>
              <a:pathLst>
                <a:path w="2970" h="9842" extrusionOk="0">
                  <a:moveTo>
                    <a:pt x="0" y="1"/>
                  </a:moveTo>
                  <a:lnTo>
                    <a:pt x="0" y="9841"/>
                  </a:lnTo>
                  <a:lnTo>
                    <a:pt x="2969" y="9841"/>
                  </a:lnTo>
                  <a:lnTo>
                    <a:pt x="2969" y="1"/>
                  </a:ln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8"/>
            <p:cNvSpPr/>
            <p:nvPr/>
          </p:nvSpPr>
          <p:spPr>
            <a:xfrm flipH="1">
              <a:off x="2425100" y="2183125"/>
              <a:ext cx="51725" cy="44225"/>
            </a:xfrm>
            <a:custGeom>
              <a:avLst/>
              <a:gdLst/>
              <a:ahLst/>
              <a:cxnLst/>
              <a:rect l="l" t="t" r="r" b="b"/>
              <a:pathLst>
                <a:path w="2069" h="1769" extrusionOk="0">
                  <a:moveTo>
                    <a:pt x="1161" y="0"/>
                  </a:moveTo>
                  <a:cubicBezTo>
                    <a:pt x="943" y="0"/>
                    <a:pt x="719" y="82"/>
                    <a:pt x="534" y="267"/>
                  </a:cubicBezTo>
                  <a:cubicBezTo>
                    <a:pt x="0" y="801"/>
                    <a:pt x="367" y="1768"/>
                    <a:pt x="1168" y="1768"/>
                  </a:cubicBezTo>
                  <a:cubicBezTo>
                    <a:pt x="1668" y="1768"/>
                    <a:pt x="2068" y="1368"/>
                    <a:pt x="2035" y="868"/>
                  </a:cubicBezTo>
                  <a:cubicBezTo>
                    <a:pt x="2035" y="351"/>
                    <a:pt x="1611" y="0"/>
                    <a:pt x="1161" y="0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8"/>
            <p:cNvSpPr/>
            <p:nvPr/>
          </p:nvSpPr>
          <p:spPr>
            <a:xfrm flipH="1">
              <a:off x="2221625" y="2677375"/>
              <a:ext cx="50900" cy="44500"/>
            </a:xfrm>
            <a:custGeom>
              <a:avLst/>
              <a:gdLst/>
              <a:ahLst/>
              <a:cxnLst/>
              <a:rect l="l" t="t" r="r" b="b"/>
              <a:pathLst>
                <a:path w="2036" h="1780" extrusionOk="0">
                  <a:moveTo>
                    <a:pt x="1141" y="1"/>
                  </a:moveTo>
                  <a:cubicBezTo>
                    <a:pt x="929" y="1"/>
                    <a:pt x="714" y="76"/>
                    <a:pt x="534" y="245"/>
                  </a:cubicBezTo>
                  <a:cubicBezTo>
                    <a:pt x="1" y="812"/>
                    <a:pt x="368" y="1779"/>
                    <a:pt x="1168" y="1779"/>
                  </a:cubicBezTo>
                  <a:cubicBezTo>
                    <a:pt x="1635" y="1779"/>
                    <a:pt x="2035" y="1379"/>
                    <a:pt x="2035" y="879"/>
                  </a:cubicBezTo>
                  <a:cubicBezTo>
                    <a:pt x="2035" y="354"/>
                    <a:pt x="1598" y="1"/>
                    <a:pt x="1141" y="1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8"/>
            <p:cNvSpPr/>
            <p:nvPr/>
          </p:nvSpPr>
          <p:spPr>
            <a:xfrm flipH="1">
              <a:off x="2340875" y="2343250"/>
              <a:ext cx="148475" cy="414475"/>
            </a:xfrm>
            <a:custGeom>
              <a:avLst/>
              <a:gdLst/>
              <a:ahLst/>
              <a:cxnLst/>
              <a:rect l="l" t="t" r="r" b="b"/>
              <a:pathLst>
                <a:path w="5939" h="16579" extrusionOk="0">
                  <a:moveTo>
                    <a:pt x="1" y="0"/>
                  </a:moveTo>
                  <a:lnTo>
                    <a:pt x="1" y="16579"/>
                  </a:lnTo>
                  <a:lnTo>
                    <a:pt x="5938" y="16579"/>
                  </a:lnTo>
                  <a:lnTo>
                    <a:pt x="5938" y="0"/>
                  </a:ln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8"/>
            <p:cNvSpPr/>
            <p:nvPr/>
          </p:nvSpPr>
          <p:spPr>
            <a:xfrm flipH="1">
              <a:off x="2378400" y="2377425"/>
              <a:ext cx="73425" cy="246050"/>
            </a:xfrm>
            <a:custGeom>
              <a:avLst/>
              <a:gdLst/>
              <a:ahLst/>
              <a:cxnLst/>
              <a:rect l="l" t="t" r="r" b="b"/>
              <a:pathLst>
                <a:path w="2937" h="9842" extrusionOk="0">
                  <a:moveTo>
                    <a:pt x="1" y="1"/>
                  </a:moveTo>
                  <a:lnTo>
                    <a:pt x="1" y="9841"/>
                  </a:lnTo>
                  <a:lnTo>
                    <a:pt x="2936" y="9841"/>
                  </a:lnTo>
                  <a:lnTo>
                    <a:pt x="2936" y="1"/>
                  </a:ln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8"/>
            <p:cNvSpPr/>
            <p:nvPr/>
          </p:nvSpPr>
          <p:spPr>
            <a:xfrm flipH="1">
              <a:off x="2393425" y="2677375"/>
              <a:ext cx="50875" cy="44500"/>
            </a:xfrm>
            <a:custGeom>
              <a:avLst/>
              <a:gdLst/>
              <a:ahLst/>
              <a:cxnLst/>
              <a:rect l="l" t="t" r="r" b="b"/>
              <a:pathLst>
                <a:path w="2035" h="1780" extrusionOk="0">
                  <a:moveTo>
                    <a:pt x="1140" y="1"/>
                  </a:moveTo>
                  <a:cubicBezTo>
                    <a:pt x="929" y="1"/>
                    <a:pt x="713" y="76"/>
                    <a:pt x="534" y="245"/>
                  </a:cubicBezTo>
                  <a:cubicBezTo>
                    <a:pt x="0" y="812"/>
                    <a:pt x="367" y="1779"/>
                    <a:pt x="1168" y="1779"/>
                  </a:cubicBezTo>
                  <a:cubicBezTo>
                    <a:pt x="1635" y="1779"/>
                    <a:pt x="2035" y="1379"/>
                    <a:pt x="2035" y="879"/>
                  </a:cubicBezTo>
                  <a:cubicBezTo>
                    <a:pt x="2035" y="354"/>
                    <a:pt x="1598" y="1"/>
                    <a:pt x="1140" y="1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8"/>
            <p:cNvSpPr/>
            <p:nvPr/>
          </p:nvSpPr>
          <p:spPr>
            <a:xfrm flipH="1">
              <a:off x="2747825" y="2677375"/>
              <a:ext cx="50900" cy="44500"/>
            </a:xfrm>
            <a:custGeom>
              <a:avLst/>
              <a:gdLst/>
              <a:ahLst/>
              <a:cxnLst/>
              <a:rect l="l" t="t" r="r" b="b"/>
              <a:pathLst>
                <a:path w="2036" h="1780" extrusionOk="0">
                  <a:moveTo>
                    <a:pt x="1140" y="1"/>
                  </a:moveTo>
                  <a:cubicBezTo>
                    <a:pt x="929" y="1"/>
                    <a:pt x="713" y="76"/>
                    <a:pt x="534" y="245"/>
                  </a:cubicBezTo>
                  <a:cubicBezTo>
                    <a:pt x="0" y="812"/>
                    <a:pt x="367" y="1779"/>
                    <a:pt x="1168" y="1779"/>
                  </a:cubicBezTo>
                  <a:cubicBezTo>
                    <a:pt x="1635" y="1779"/>
                    <a:pt x="2035" y="1379"/>
                    <a:pt x="2035" y="879"/>
                  </a:cubicBezTo>
                  <a:cubicBezTo>
                    <a:pt x="2035" y="354"/>
                    <a:pt x="1598" y="1"/>
                    <a:pt x="1140" y="1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8"/>
            <p:cNvSpPr/>
            <p:nvPr/>
          </p:nvSpPr>
          <p:spPr>
            <a:xfrm flipH="1">
              <a:off x="2512675" y="2343250"/>
              <a:ext cx="148450" cy="414475"/>
            </a:xfrm>
            <a:custGeom>
              <a:avLst/>
              <a:gdLst/>
              <a:ahLst/>
              <a:cxnLst/>
              <a:rect l="l" t="t" r="r" b="b"/>
              <a:pathLst>
                <a:path w="5938" h="16579" extrusionOk="0">
                  <a:moveTo>
                    <a:pt x="0" y="0"/>
                  </a:moveTo>
                  <a:lnTo>
                    <a:pt x="0" y="16579"/>
                  </a:lnTo>
                  <a:lnTo>
                    <a:pt x="5938" y="16579"/>
                  </a:lnTo>
                  <a:lnTo>
                    <a:pt x="5938" y="0"/>
                  </a:ln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8"/>
            <p:cNvSpPr/>
            <p:nvPr/>
          </p:nvSpPr>
          <p:spPr>
            <a:xfrm flipH="1">
              <a:off x="2550200" y="2377425"/>
              <a:ext cx="73400" cy="246050"/>
            </a:xfrm>
            <a:custGeom>
              <a:avLst/>
              <a:gdLst/>
              <a:ahLst/>
              <a:cxnLst/>
              <a:rect l="l" t="t" r="r" b="b"/>
              <a:pathLst>
                <a:path w="2936" h="9842" extrusionOk="0">
                  <a:moveTo>
                    <a:pt x="0" y="1"/>
                  </a:moveTo>
                  <a:lnTo>
                    <a:pt x="0" y="9841"/>
                  </a:lnTo>
                  <a:lnTo>
                    <a:pt x="2936" y="9841"/>
                  </a:lnTo>
                  <a:lnTo>
                    <a:pt x="2936" y="1"/>
                  </a:ln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8"/>
            <p:cNvSpPr/>
            <p:nvPr/>
          </p:nvSpPr>
          <p:spPr>
            <a:xfrm flipH="1">
              <a:off x="2565200" y="2677375"/>
              <a:ext cx="50900" cy="44500"/>
            </a:xfrm>
            <a:custGeom>
              <a:avLst/>
              <a:gdLst/>
              <a:ahLst/>
              <a:cxnLst/>
              <a:rect l="l" t="t" r="r" b="b"/>
              <a:pathLst>
                <a:path w="2036" h="1780" extrusionOk="0">
                  <a:moveTo>
                    <a:pt x="1141" y="1"/>
                  </a:moveTo>
                  <a:cubicBezTo>
                    <a:pt x="929" y="1"/>
                    <a:pt x="713" y="76"/>
                    <a:pt x="534" y="245"/>
                  </a:cubicBezTo>
                  <a:cubicBezTo>
                    <a:pt x="0" y="812"/>
                    <a:pt x="367" y="1779"/>
                    <a:pt x="1168" y="1779"/>
                  </a:cubicBezTo>
                  <a:cubicBezTo>
                    <a:pt x="1635" y="1779"/>
                    <a:pt x="2035" y="1379"/>
                    <a:pt x="2035" y="879"/>
                  </a:cubicBezTo>
                  <a:cubicBezTo>
                    <a:pt x="2035" y="354"/>
                    <a:pt x="1598" y="1"/>
                    <a:pt x="1141" y="1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8"/>
            <p:cNvSpPr/>
            <p:nvPr/>
          </p:nvSpPr>
          <p:spPr>
            <a:xfrm flipH="1">
              <a:off x="3792750" y="3438200"/>
              <a:ext cx="288575" cy="368625"/>
            </a:xfrm>
            <a:custGeom>
              <a:avLst/>
              <a:gdLst/>
              <a:ahLst/>
              <a:cxnLst/>
              <a:rect l="l" t="t" r="r" b="b"/>
              <a:pathLst>
                <a:path w="11543" h="14745" extrusionOk="0">
                  <a:moveTo>
                    <a:pt x="1" y="0"/>
                  </a:moveTo>
                  <a:lnTo>
                    <a:pt x="1335" y="14744"/>
                  </a:lnTo>
                  <a:lnTo>
                    <a:pt x="10208" y="14744"/>
                  </a:lnTo>
                  <a:lnTo>
                    <a:pt x="11543" y="0"/>
                  </a:lnTo>
                  <a:close/>
                </a:path>
              </a:pathLst>
            </a:custGeom>
            <a:solidFill>
              <a:schemeClr val="accent5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8"/>
            <p:cNvSpPr/>
            <p:nvPr/>
          </p:nvSpPr>
          <p:spPr>
            <a:xfrm flipH="1">
              <a:off x="3777750" y="3424850"/>
              <a:ext cx="318575" cy="31700"/>
            </a:xfrm>
            <a:custGeom>
              <a:avLst/>
              <a:gdLst/>
              <a:ahLst/>
              <a:cxnLst/>
              <a:rect l="l" t="t" r="r" b="b"/>
              <a:pathLst>
                <a:path w="12743" h="1268" extrusionOk="0">
                  <a:moveTo>
                    <a:pt x="601" y="0"/>
                  </a:moveTo>
                  <a:cubicBezTo>
                    <a:pt x="267" y="0"/>
                    <a:pt x="1" y="267"/>
                    <a:pt x="1" y="601"/>
                  </a:cubicBezTo>
                  <a:lnTo>
                    <a:pt x="1" y="668"/>
                  </a:lnTo>
                  <a:cubicBezTo>
                    <a:pt x="1" y="1001"/>
                    <a:pt x="267" y="1268"/>
                    <a:pt x="601" y="1268"/>
                  </a:cubicBezTo>
                  <a:lnTo>
                    <a:pt x="12143" y="1268"/>
                  </a:lnTo>
                  <a:cubicBezTo>
                    <a:pt x="12476" y="1268"/>
                    <a:pt x="12743" y="1001"/>
                    <a:pt x="12743" y="668"/>
                  </a:cubicBezTo>
                  <a:lnTo>
                    <a:pt x="12743" y="601"/>
                  </a:lnTo>
                  <a:cubicBezTo>
                    <a:pt x="12743" y="267"/>
                    <a:pt x="12476" y="0"/>
                    <a:pt x="12143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8"/>
            <p:cNvSpPr/>
            <p:nvPr/>
          </p:nvSpPr>
          <p:spPr>
            <a:xfrm flipH="1">
              <a:off x="3831950" y="2945350"/>
              <a:ext cx="252700" cy="459500"/>
            </a:xfrm>
            <a:custGeom>
              <a:avLst/>
              <a:gdLst/>
              <a:ahLst/>
              <a:cxnLst/>
              <a:rect l="l" t="t" r="r" b="b"/>
              <a:pathLst>
                <a:path w="10108" h="18380" fill="none" extrusionOk="0">
                  <a:moveTo>
                    <a:pt x="3770" y="18380"/>
                  </a:moveTo>
                  <a:cubicBezTo>
                    <a:pt x="3770" y="18380"/>
                    <a:pt x="6405" y="17946"/>
                    <a:pt x="8273" y="14877"/>
                  </a:cubicBezTo>
                  <a:cubicBezTo>
                    <a:pt x="10108" y="11808"/>
                    <a:pt x="7506" y="10307"/>
                    <a:pt x="3236" y="6671"/>
                  </a:cubicBezTo>
                  <a:cubicBezTo>
                    <a:pt x="568" y="4437"/>
                    <a:pt x="1" y="1868"/>
                    <a:pt x="267" y="0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8"/>
            <p:cNvSpPr/>
            <p:nvPr/>
          </p:nvSpPr>
          <p:spPr>
            <a:xfrm flipH="1">
              <a:off x="3787750" y="3054575"/>
              <a:ext cx="249375" cy="337775"/>
            </a:xfrm>
            <a:custGeom>
              <a:avLst/>
              <a:gdLst/>
              <a:ahLst/>
              <a:cxnLst/>
              <a:rect l="l" t="t" r="r" b="b"/>
              <a:pathLst>
                <a:path w="9975" h="13511" fill="none" extrusionOk="0">
                  <a:moveTo>
                    <a:pt x="7473" y="13511"/>
                  </a:moveTo>
                  <a:cubicBezTo>
                    <a:pt x="8440" y="12910"/>
                    <a:pt x="9141" y="11943"/>
                    <a:pt x="9408" y="10842"/>
                  </a:cubicBezTo>
                  <a:cubicBezTo>
                    <a:pt x="9975" y="8774"/>
                    <a:pt x="9207" y="6372"/>
                    <a:pt x="6139" y="4371"/>
                  </a:cubicBezTo>
                  <a:cubicBezTo>
                    <a:pt x="3070" y="2403"/>
                    <a:pt x="1435" y="1869"/>
                    <a:pt x="1" y="1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8"/>
            <p:cNvSpPr/>
            <p:nvPr/>
          </p:nvSpPr>
          <p:spPr>
            <a:xfrm flipH="1">
              <a:off x="2117375" y="2377425"/>
              <a:ext cx="37575" cy="12550"/>
            </a:xfrm>
            <a:custGeom>
              <a:avLst/>
              <a:gdLst/>
              <a:ahLst/>
              <a:cxnLst/>
              <a:rect l="l" t="t" r="r" b="b"/>
              <a:pathLst>
                <a:path w="1503" h="502" fill="none" extrusionOk="0">
                  <a:moveTo>
                    <a:pt x="1" y="1"/>
                  </a:moveTo>
                  <a:cubicBezTo>
                    <a:pt x="468" y="201"/>
                    <a:pt x="968" y="368"/>
                    <a:pt x="1502" y="501"/>
                  </a:cubicBezTo>
                </a:path>
              </a:pathLst>
            </a:custGeom>
            <a:noFill/>
            <a:ln w="10850" cap="rnd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8"/>
            <p:cNvSpPr/>
            <p:nvPr/>
          </p:nvSpPr>
          <p:spPr>
            <a:xfrm flipH="1">
              <a:off x="2206625" y="2045525"/>
              <a:ext cx="247700" cy="306075"/>
            </a:xfrm>
            <a:custGeom>
              <a:avLst/>
              <a:gdLst/>
              <a:ahLst/>
              <a:cxnLst/>
              <a:rect l="l" t="t" r="r" b="b"/>
              <a:pathLst>
                <a:path w="9908" h="12243" fill="none" extrusionOk="0">
                  <a:moveTo>
                    <a:pt x="1" y="1"/>
                  </a:moveTo>
                  <a:cubicBezTo>
                    <a:pt x="1" y="1"/>
                    <a:pt x="3437" y="8140"/>
                    <a:pt x="7506" y="10808"/>
                  </a:cubicBezTo>
                  <a:cubicBezTo>
                    <a:pt x="8440" y="11409"/>
                    <a:pt x="9241" y="11876"/>
                    <a:pt x="9908" y="12243"/>
                  </a:cubicBezTo>
                </a:path>
              </a:pathLst>
            </a:custGeom>
            <a:noFill/>
            <a:ln w="10850" cap="rnd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8"/>
            <p:cNvSpPr/>
            <p:nvPr/>
          </p:nvSpPr>
          <p:spPr>
            <a:xfrm flipH="1">
              <a:off x="2586900" y="2108075"/>
              <a:ext cx="270200" cy="277725"/>
            </a:xfrm>
            <a:custGeom>
              <a:avLst/>
              <a:gdLst/>
              <a:ahLst/>
              <a:cxnLst/>
              <a:rect l="l" t="t" r="r" b="b"/>
              <a:pathLst>
                <a:path w="10808" h="11109" fill="none" extrusionOk="0">
                  <a:moveTo>
                    <a:pt x="10808" y="0"/>
                  </a:moveTo>
                  <a:cubicBezTo>
                    <a:pt x="8840" y="3436"/>
                    <a:pt x="5071" y="8840"/>
                    <a:pt x="0" y="11108"/>
                  </a:cubicBezTo>
                </a:path>
              </a:pathLst>
            </a:custGeom>
            <a:noFill/>
            <a:ln w="10850" cap="rnd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8"/>
            <p:cNvSpPr/>
            <p:nvPr/>
          </p:nvSpPr>
          <p:spPr>
            <a:xfrm flipH="1">
              <a:off x="2547700" y="2033850"/>
              <a:ext cx="17525" cy="35875"/>
            </a:xfrm>
            <a:custGeom>
              <a:avLst/>
              <a:gdLst/>
              <a:ahLst/>
              <a:cxnLst/>
              <a:rect l="l" t="t" r="r" b="b"/>
              <a:pathLst>
                <a:path w="701" h="1435" fill="none" extrusionOk="0">
                  <a:moveTo>
                    <a:pt x="701" y="1"/>
                  </a:moveTo>
                  <a:cubicBezTo>
                    <a:pt x="701" y="1"/>
                    <a:pt x="434" y="568"/>
                    <a:pt x="0" y="1435"/>
                  </a:cubicBezTo>
                </a:path>
              </a:pathLst>
            </a:custGeom>
            <a:noFill/>
            <a:ln w="10850" cap="rnd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8"/>
            <p:cNvSpPr/>
            <p:nvPr/>
          </p:nvSpPr>
          <p:spPr>
            <a:xfrm flipH="1">
              <a:off x="2778700" y="2389950"/>
              <a:ext cx="160125" cy="347775"/>
            </a:xfrm>
            <a:custGeom>
              <a:avLst/>
              <a:gdLst/>
              <a:ahLst/>
              <a:cxnLst/>
              <a:rect l="l" t="t" r="r" b="b"/>
              <a:pathLst>
                <a:path w="6405" h="13911" fill="none" extrusionOk="0">
                  <a:moveTo>
                    <a:pt x="6405" y="0"/>
                  </a:moveTo>
                  <a:cubicBezTo>
                    <a:pt x="6405" y="0"/>
                    <a:pt x="0" y="6405"/>
                    <a:pt x="767" y="13910"/>
                  </a:cubicBezTo>
                </a:path>
              </a:pathLst>
            </a:custGeom>
            <a:noFill/>
            <a:ln w="10850" cap="rnd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8"/>
            <p:cNvSpPr/>
            <p:nvPr/>
          </p:nvSpPr>
          <p:spPr>
            <a:xfrm flipH="1">
              <a:off x="2735325" y="2424975"/>
              <a:ext cx="74250" cy="331925"/>
            </a:xfrm>
            <a:custGeom>
              <a:avLst/>
              <a:gdLst/>
              <a:ahLst/>
              <a:cxnLst/>
              <a:rect l="l" t="t" r="r" b="b"/>
              <a:pathLst>
                <a:path w="2970" h="13277" fill="none" extrusionOk="0">
                  <a:moveTo>
                    <a:pt x="2969" y="0"/>
                  </a:moveTo>
                  <a:cubicBezTo>
                    <a:pt x="2969" y="0"/>
                    <a:pt x="1" y="8106"/>
                    <a:pt x="935" y="13276"/>
                  </a:cubicBezTo>
                </a:path>
              </a:pathLst>
            </a:custGeom>
            <a:noFill/>
            <a:ln w="10850" cap="rnd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8"/>
            <p:cNvSpPr/>
            <p:nvPr/>
          </p:nvSpPr>
          <p:spPr>
            <a:xfrm flipH="1">
              <a:off x="1837175" y="2623000"/>
              <a:ext cx="1481100" cy="1183825"/>
            </a:xfrm>
            <a:custGeom>
              <a:avLst/>
              <a:gdLst/>
              <a:ahLst/>
              <a:cxnLst/>
              <a:rect l="l" t="t" r="r" b="b"/>
              <a:pathLst>
                <a:path w="59244" h="47353" extrusionOk="0">
                  <a:moveTo>
                    <a:pt x="29988" y="0"/>
                  </a:moveTo>
                  <a:cubicBezTo>
                    <a:pt x="28013" y="0"/>
                    <a:pt x="26575" y="71"/>
                    <a:pt x="26119" y="185"/>
                  </a:cubicBezTo>
                  <a:cubicBezTo>
                    <a:pt x="26119" y="185"/>
                    <a:pt x="11309" y="4188"/>
                    <a:pt x="10175" y="4588"/>
                  </a:cubicBezTo>
                  <a:cubicBezTo>
                    <a:pt x="9041" y="4988"/>
                    <a:pt x="9207" y="7557"/>
                    <a:pt x="9207" y="8124"/>
                  </a:cubicBezTo>
                  <a:cubicBezTo>
                    <a:pt x="9207" y="8658"/>
                    <a:pt x="5938" y="25470"/>
                    <a:pt x="5938" y="25470"/>
                  </a:cubicBezTo>
                  <a:cubicBezTo>
                    <a:pt x="4871" y="26137"/>
                    <a:pt x="3904" y="26904"/>
                    <a:pt x="2970" y="27738"/>
                  </a:cubicBezTo>
                  <a:cubicBezTo>
                    <a:pt x="1702" y="28939"/>
                    <a:pt x="2169" y="30540"/>
                    <a:pt x="2169" y="30940"/>
                  </a:cubicBezTo>
                  <a:cubicBezTo>
                    <a:pt x="2169" y="31341"/>
                    <a:pt x="2236" y="31474"/>
                    <a:pt x="1835" y="31908"/>
                  </a:cubicBezTo>
                  <a:cubicBezTo>
                    <a:pt x="1435" y="32308"/>
                    <a:pt x="568" y="31574"/>
                    <a:pt x="735" y="34043"/>
                  </a:cubicBezTo>
                  <a:cubicBezTo>
                    <a:pt x="901" y="36544"/>
                    <a:pt x="1" y="42382"/>
                    <a:pt x="2236" y="42715"/>
                  </a:cubicBezTo>
                  <a:cubicBezTo>
                    <a:pt x="2813" y="42793"/>
                    <a:pt x="3317" y="42835"/>
                    <a:pt x="3804" y="42835"/>
                  </a:cubicBezTo>
                  <a:cubicBezTo>
                    <a:pt x="5201" y="42835"/>
                    <a:pt x="6458" y="42489"/>
                    <a:pt x="8907" y="41648"/>
                  </a:cubicBezTo>
                  <a:cubicBezTo>
                    <a:pt x="10842" y="41014"/>
                    <a:pt x="12443" y="39680"/>
                    <a:pt x="13444" y="37912"/>
                  </a:cubicBezTo>
                  <a:lnTo>
                    <a:pt x="13444" y="47352"/>
                  </a:lnTo>
                  <a:lnTo>
                    <a:pt x="53639" y="47352"/>
                  </a:lnTo>
                  <a:cubicBezTo>
                    <a:pt x="53639" y="47352"/>
                    <a:pt x="57742" y="35444"/>
                    <a:pt x="57975" y="27571"/>
                  </a:cubicBezTo>
                  <a:cubicBezTo>
                    <a:pt x="58209" y="19732"/>
                    <a:pt x="59243" y="8224"/>
                    <a:pt x="57809" y="6056"/>
                  </a:cubicBezTo>
                  <a:cubicBezTo>
                    <a:pt x="56374" y="3888"/>
                    <a:pt x="48769" y="1486"/>
                    <a:pt x="42031" y="685"/>
                  </a:cubicBezTo>
                  <a:cubicBezTo>
                    <a:pt x="37872" y="189"/>
                    <a:pt x="33214" y="0"/>
                    <a:pt x="299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8"/>
            <p:cNvSpPr/>
            <p:nvPr/>
          </p:nvSpPr>
          <p:spPr>
            <a:xfrm flipH="1">
              <a:off x="1837175" y="2741025"/>
              <a:ext cx="396150" cy="1065800"/>
            </a:xfrm>
            <a:custGeom>
              <a:avLst/>
              <a:gdLst/>
              <a:ahLst/>
              <a:cxnLst/>
              <a:rect l="l" t="t" r="r" b="b"/>
              <a:pathLst>
                <a:path w="15846" h="42632" extrusionOk="0">
                  <a:moveTo>
                    <a:pt x="12876" y="1"/>
                  </a:moveTo>
                  <a:cubicBezTo>
                    <a:pt x="13076" y="267"/>
                    <a:pt x="13176" y="468"/>
                    <a:pt x="13010" y="568"/>
                  </a:cubicBezTo>
                  <a:cubicBezTo>
                    <a:pt x="12443" y="834"/>
                    <a:pt x="9874" y="1668"/>
                    <a:pt x="9541" y="2736"/>
                  </a:cubicBezTo>
                  <a:cubicBezTo>
                    <a:pt x="9507" y="2859"/>
                    <a:pt x="9479" y="2913"/>
                    <a:pt x="9454" y="2913"/>
                  </a:cubicBezTo>
                  <a:cubicBezTo>
                    <a:pt x="9289" y="2913"/>
                    <a:pt x="9298" y="460"/>
                    <a:pt x="8973" y="460"/>
                  </a:cubicBezTo>
                  <a:cubicBezTo>
                    <a:pt x="8917" y="460"/>
                    <a:pt x="8851" y="532"/>
                    <a:pt x="8773" y="701"/>
                  </a:cubicBezTo>
                  <a:cubicBezTo>
                    <a:pt x="8173" y="2002"/>
                    <a:pt x="7339" y="7139"/>
                    <a:pt x="4070" y="17480"/>
                  </a:cubicBezTo>
                  <a:cubicBezTo>
                    <a:pt x="1435" y="25752"/>
                    <a:pt x="0" y="36293"/>
                    <a:pt x="901" y="42631"/>
                  </a:cubicBezTo>
                  <a:lnTo>
                    <a:pt x="10241" y="42631"/>
                  </a:lnTo>
                  <a:cubicBezTo>
                    <a:pt x="10241" y="42631"/>
                    <a:pt x="14344" y="30689"/>
                    <a:pt x="14577" y="22850"/>
                  </a:cubicBezTo>
                  <a:cubicBezTo>
                    <a:pt x="14811" y="15011"/>
                    <a:pt x="15845" y="3470"/>
                    <a:pt x="14411" y="1301"/>
                  </a:cubicBezTo>
                  <a:cubicBezTo>
                    <a:pt x="14010" y="768"/>
                    <a:pt x="13477" y="334"/>
                    <a:pt x="12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8"/>
            <p:cNvSpPr/>
            <p:nvPr/>
          </p:nvSpPr>
          <p:spPr>
            <a:xfrm flipH="1">
              <a:off x="2217450" y="2538075"/>
              <a:ext cx="612200" cy="403950"/>
            </a:xfrm>
            <a:custGeom>
              <a:avLst/>
              <a:gdLst/>
              <a:ahLst/>
              <a:cxnLst/>
              <a:rect l="l" t="t" r="r" b="b"/>
              <a:pathLst>
                <a:path w="24488" h="16158" extrusionOk="0">
                  <a:moveTo>
                    <a:pt x="11885" y="1"/>
                  </a:moveTo>
                  <a:cubicBezTo>
                    <a:pt x="10089" y="1"/>
                    <a:pt x="8344" y="417"/>
                    <a:pt x="7108" y="1347"/>
                  </a:cubicBezTo>
                  <a:cubicBezTo>
                    <a:pt x="6574" y="1714"/>
                    <a:pt x="6107" y="2248"/>
                    <a:pt x="5841" y="2881"/>
                  </a:cubicBezTo>
                  <a:cubicBezTo>
                    <a:pt x="5273" y="3982"/>
                    <a:pt x="570" y="12722"/>
                    <a:pt x="170" y="13122"/>
                  </a:cubicBezTo>
                  <a:cubicBezTo>
                    <a:pt x="0" y="13292"/>
                    <a:pt x="358" y="13372"/>
                    <a:pt x="908" y="13372"/>
                  </a:cubicBezTo>
                  <a:cubicBezTo>
                    <a:pt x="1655" y="13372"/>
                    <a:pt x="2757" y="13224"/>
                    <a:pt x="3372" y="12955"/>
                  </a:cubicBezTo>
                  <a:cubicBezTo>
                    <a:pt x="4406" y="12488"/>
                    <a:pt x="6308" y="12488"/>
                    <a:pt x="6308" y="12488"/>
                  </a:cubicBezTo>
                  <a:lnTo>
                    <a:pt x="8176" y="13923"/>
                  </a:lnTo>
                  <a:lnTo>
                    <a:pt x="13846" y="16158"/>
                  </a:lnTo>
                  <a:cubicBezTo>
                    <a:pt x="13846" y="16158"/>
                    <a:pt x="16415" y="14323"/>
                    <a:pt x="17682" y="13289"/>
                  </a:cubicBezTo>
                  <a:cubicBezTo>
                    <a:pt x="18983" y="12221"/>
                    <a:pt x="19517" y="11821"/>
                    <a:pt x="19517" y="11821"/>
                  </a:cubicBezTo>
                  <a:cubicBezTo>
                    <a:pt x="20651" y="12221"/>
                    <a:pt x="21719" y="12688"/>
                    <a:pt x="22719" y="13289"/>
                  </a:cubicBezTo>
                  <a:cubicBezTo>
                    <a:pt x="23672" y="13875"/>
                    <a:pt x="23659" y="14246"/>
                    <a:pt x="23780" y="14246"/>
                  </a:cubicBezTo>
                  <a:cubicBezTo>
                    <a:pt x="23824" y="14246"/>
                    <a:pt x="23886" y="14197"/>
                    <a:pt x="24020" y="14089"/>
                  </a:cubicBezTo>
                  <a:cubicBezTo>
                    <a:pt x="24487" y="13689"/>
                    <a:pt x="24254" y="12889"/>
                    <a:pt x="23587" y="11754"/>
                  </a:cubicBezTo>
                  <a:cubicBezTo>
                    <a:pt x="22953" y="10620"/>
                    <a:pt x="20951" y="4483"/>
                    <a:pt x="18483" y="2181"/>
                  </a:cubicBezTo>
                  <a:cubicBezTo>
                    <a:pt x="17023" y="818"/>
                    <a:pt x="14403" y="1"/>
                    <a:pt x="11885" y="1"/>
                  </a:cubicBezTo>
                  <a:close/>
                </a:path>
              </a:pathLst>
            </a:custGeom>
            <a:solidFill>
              <a:schemeClr val="accent5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8"/>
            <p:cNvSpPr/>
            <p:nvPr/>
          </p:nvSpPr>
          <p:spPr>
            <a:xfrm flipH="1">
              <a:off x="2972850" y="2794925"/>
              <a:ext cx="219500" cy="895150"/>
            </a:xfrm>
            <a:custGeom>
              <a:avLst/>
              <a:gdLst/>
              <a:ahLst/>
              <a:cxnLst/>
              <a:rect l="l" t="t" r="r" b="b"/>
              <a:pathLst>
                <a:path w="8780" h="35806" extrusionOk="0">
                  <a:moveTo>
                    <a:pt x="6003" y="0"/>
                  </a:moveTo>
                  <a:cubicBezTo>
                    <a:pt x="5813" y="0"/>
                    <a:pt x="5704" y="356"/>
                    <a:pt x="5738" y="1214"/>
                  </a:cubicBezTo>
                  <a:cubicBezTo>
                    <a:pt x="5872" y="5450"/>
                    <a:pt x="6972" y="11855"/>
                    <a:pt x="7072" y="13422"/>
                  </a:cubicBezTo>
                  <a:cubicBezTo>
                    <a:pt x="7172" y="15023"/>
                    <a:pt x="3370" y="14223"/>
                    <a:pt x="3703" y="16291"/>
                  </a:cubicBezTo>
                  <a:cubicBezTo>
                    <a:pt x="4004" y="18326"/>
                    <a:pt x="6205" y="18326"/>
                    <a:pt x="6839" y="21461"/>
                  </a:cubicBezTo>
                  <a:cubicBezTo>
                    <a:pt x="7473" y="24597"/>
                    <a:pt x="2136" y="24430"/>
                    <a:pt x="2136" y="26165"/>
                  </a:cubicBezTo>
                  <a:cubicBezTo>
                    <a:pt x="2136" y="27866"/>
                    <a:pt x="4004" y="30234"/>
                    <a:pt x="2436" y="31635"/>
                  </a:cubicBezTo>
                  <a:cubicBezTo>
                    <a:pt x="2006" y="32028"/>
                    <a:pt x="1630" y="32171"/>
                    <a:pt x="1309" y="32171"/>
                  </a:cubicBezTo>
                  <a:cubicBezTo>
                    <a:pt x="458" y="32171"/>
                    <a:pt x="1" y="31169"/>
                    <a:pt x="1" y="31168"/>
                  </a:cubicBezTo>
                  <a:lnTo>
                    <a:pt x="1" y="31168"/>
                  </a:lnTo>
                  <a:cubicBezTo>
                    <a:pt x="534" y="32636"/>
                    <a:pt x="668" y="34271"/>
                    <a:pt x="301" y="35805"/>
                  </a:cubicBezTo>
                  <a:cubicBezTo>
                    <a:pt x="1502" y="35572"/>
                    <a:pt x="2703" y="35238"/>
                    <a:pt x="3870" y="34804"/>
                  </a:cubicBezTo>
                  <a:cubicBezTo>
                    <a:pt x="5805" y="34171"/>
                    <a:pt x="7439" y="32836"/>
                    <a:pt x="8440" y="31068"/>
                  </a:cubicBezTo>
                  <a:lnTo>
                    <a:pt x="8440" y="34471"/>
                  </a:lnTo>
                  <a:lnTo>
                    <a:pt x="8540" y="34004"/>
                  </a:lnTo>
                  <a:cubicBezTo>
                    <a:pt x="8540" y="34004"/>
                    <a:pt x="7940" y="10320"/>
                    <a:pt x="8407" y="7652"/>
                  </a:cubicBezTo>
                  <a:cubicBezTo>
                    <a:pt x="8779" y="5523"/>
                    <a:pt x="6754" y="0"/>
                    <a:pt x="60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8"/>
            <p:cNvSpPr/>
            <p:nvPr/>
          </p:nvSpPr>
          <p:spPr>
            <a:xfrm flipH="1">
              <a:off x="1837175" y="2620100"/>
              <a:ext cx="1481100" cy="1186725"/>
            </a:xfrm>
            <a:custGeom>
              <a:avLst/>
              <a:gdLst/>
              <a:ahLst/>
              <a:cxnLst/>
              <a:rect l="l" t="t" r="r" b="b"/>
              <a:pathLst>
                <a:path w="59244" h="47469" fill="none" extrusionOk="0">
                  <a:moveTo>
                    <a:pt x="26119" y="301"/>
                  </a:moveTo>
                  <a:cubicBezTo>
                    <a:pt x="26119" y="301"/>
                    <a:pt x="11309" y="4304"/>
                    <a:pt x="10175" y="4704"/>
                  </a:cubicBezTo>
                  <a:cubicBezTo>
                    <a:pt x="9041" y="5104"/>
                    <a:pt x="9207" y="7673"/>
                    <a:pt x="9207" y="8240"/>
                  </a:cubicBezTo>
                  <a:cubicBezTo>
                    <a:pt x="9207" y="8774"/>
                    <a:pt x="5938" y="25586"/>
                    <a:pt x="5938" y="25586"/>
                  </a:cubicBezTo>
                  <a:cubicBezTo>
                    <a:pt x="4871" y="26253"/>
                    <a:pt x="3904" y="27020"/>
                    <a:pt x="2970" y="27854"/>
                  </a:cubicBezTo>
                  <a:cubicBezTo>
                    <a:pt x="1702" y="29055"/>
                    <a:pt x="2169" y="30656"/>
                    <a:pt x="2169" y="31056"/>
                  </a:cubicBezTo>
                  <a:cubicBezTo>
                    <a:pt x="2169" y="31457"/>
                    <a:pt x="2236" y="31590"/>
                    <a:pt x="1835" y="32024"/>
                  </a:cubicBezTo>
                  <a:cubicBezTo>
                    <a:pt x="1435" y="32424"/>
                    <a:pt x="568" y="31690"/>
                    <a:pt x="735" y="34159"/>
                  </a:cubicBezTo>
                  <a:cubicBezTo>
                    <a:pt x="901" y="36660"/>
                    <a:pt x="1" y="42498"/>
                    <a:pt x="2236" y="42831"/>
                  </a:cubicBezTo>
                  <a:cubicBezTo>
                    <a:pt x="4471" y="43132"/>
                    <a:pt x="5605" y="42898"/>
                    <a:pt x="8907" y="41764"/>
                  </a:cubicBezTo>
                  <a:cubicBezTo>
                    <a:pt x="10842" y="41130"/>
                    <a:pt x="12443" y="39796"/>
                    <a:pt x="13444" y="38028"/>
                  </a:cubicBezTo>
                  <a:lnTo>
                    <a:pt x="13444" y="47468"/>
                  </a:lnTo>
                  <a:lnTo>
                    <a:pt x="53639" y="47468"/>
                  </a:lnTo>
                  <a:cubicBezTo>
                    <a:pt x="53639" y="47468"/>
                    <a:pt x="57742" y="35560"/>
                    <a:pt x="57975" y="27687"/>
                  </a:cubicBezTo>
                  <a:cubicBezTo>
                    <a:pt x="58209" y="19848"/>
                    <a:pt x="59243" y="8340"/>
                    <a:pt x="57809" y="6172"/>
                  </a:cubicBezTo>
                  <a:cubicBezTo>
                    <a:pt x="56374" y="4004"/>
                    <a:pt x="48769" y="1602"/>
                    <a:pt x="42031" y="801"/>
                  </a:cubicBezTo>
                  <a:cubicBezTo>
                    <a:pt x="35326" y="1"/>
                    <a:pt x="27320" y="1"/>
                    <a:pt x="26119" y="301"/>
                  </a:cubicBezTo>
                  <a:close/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8"/>
            <p:cNvSpPr/>
            <p:nvPr/>
          </p:nvSpPr>
          <p:spPr>
            <a:xfrm flipH="1">
              <a:off x="2982175" y="3228050"/>
              <a:ext cx="65900" cy="346100"/>
            </a:xfrm>
            <a:custGeom>
              <a:avLst/>
              <a:gdLst/>
              <a:ahLst/>
              <a:cxnLst/>
              <a:rect l="l" t="t" r="r" b="b"/>
              <a:pathLst>
                <a:path w="2636" h="13844" fill="none" extrusionOk="0">
                  <a:moveTo>
                    <a:pt x="2636" y="0"/>
                  </a:moveTo>
                  <a:lnTo>
                    <a:pt x="2636" y="13843"/>
                  </a:lnTo>
                  <a:cubicBezTo>
                    <a:pt x="2636" y="13843"/>
                    <a:pt x="1935" y="5037"/>
                    <a:pt x="0" y="2802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8"/>
            <p:cNvSpPr/>
            <p:nvPr/>
          </p:nvSpPr>
          <p:spPr>
            <a:xfrm flipH="1">
              <a:off x="3102250" y="3414850"/>
              <a:ext cx="149300" cy="244350"/>
            </a:xfrm>
            <a:custGeom>
              <a:avLst/>
              <a:gdLst/>
              <a:ahLst/>
              <a:cxnLst/>
              <a:rect l="l" t="t" r="r" b="b"/>
              <a:pathLst>
                <a:path w="5972" h="9774" fill="none" extrusionOk="0">
                  <a:moveTo>
                    <a:pt x="0" y="0"/>
                  </a:moveTo>
                  <a:cubicBezTo>
                    <a:pt x="0" y="0"/>
                    <a:pt x="4237" y="1535"/>
                    <a:pt x="5104" y="4637"/>
                  </a:cubicBezTo>
                  <a:cubicBezTo>
                    <a:pt x="5971" y="7772"/>
                    <a:pt x="4937" y="9774"/>
                    <a:pt x="4937" y="9774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8"/>
            <p:cNvSpPr/>
            <p:nvPr/>
          </p:nvSpPr>
          <p:spPr>
            <a:xfrm flipH="1">
              <a:off x="3164800" y="3502150"/>
              <a:ext cx="250200" cy="216275"/>
            </a:xfrm>
            <a:custGeom>
              <a:avLst/>
              <a:gdLst/>
              <a:ahLst/>
              <a:cxnLst/>
              <a:rect l="l" t="t" r="r" b="b"/>
              <a:pathLst>
                <a:path w="10008" h="8651" extrusionOk="0">
                  <a:moveTo>
                    <a:pt x="5163" y="0"/>
                  </a:moveTo>
                  <a:cubicBezTo>
                    <a:pt x="4957" y="0"/>
                    <a:pt x="4816" y="32"/>
                    <a:pt x="4770" y="77"/>
                  </a:cubicBezTo>
                  <a:cubicBezTo>
                    <a:pt x="4537" y="344"/>
                    <a:pt x="1435" y="1745"/>
                    <a:pt x="1435" y="1745"/>
                  </a:cubicBezTo>
                  <a:cubicBezTo>
                    <a:pt x="0" y="2846"/>
                    <a:pt x="3436" y="8650"/>
                    <a:pt x="4270" y="8650"/>
                  </a:cubicBezTo>
                  <a:cubicBezTo>
                    <a:pt x="5071" y="8650"/>
                    <a:pt x="8073" y="7783"/>
                    <a:pt x="8640" y="7483"/>
                  </a:cubicBezTo>
                  <a:cubicBezTo>
                    <a:pt x="9207" y="7149"/>
                    <a:pt x="10007" y="5748"/>
                    <a:pt x="8873" y="2846"/>
                  </a:cubicBezTo>
                  <a:cubicBezTo>
                    <a:pt x="7961" y="537"/>
                    <a:pt x="6011" y="0"/>
                    <a:pt x="5163" y="0"/>
                  </a:cubicBezTo>
                  <a:close/>
                </a:path>
              </a:pathLst>
            </a:custGeom>
            <a:solidFill>
              <a:schemeClr val="accent5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8"/>
            <p:cNvSpPr/>
            <p:nvPr/>
          </p:nvSpPr>
          <p:spPr>
            <a:xfrm flipH="1">
              <a:off x="2343375" y="2557525"/>
              <a:ext cx="330275" cy="1245950"/>
            </a:xfrm>
            <a:custGeom>
              <a:avLst/>
              <a:gdLst/>
              <a:ahLst/>
              <a:cxnLst/>
              <a:rect l="l" t="t" r="r" b="b"/>
              <a:pathLst>
                <a:path w="13211" h="49838" extrusionOk="0">
                  <a:moveTo>
                    <a:pt x="7649" y="1"/>
                  </a:moveTo>
                  <a:cubicBezTo>
                    <a:pt x="4785" y="1"/>
                    <a:pt x="1835" y="235"/>
                    <a:pt x="1835" y="235"/>
                  </a:cubicBezTo>
                  <a:cubicBezTo>
                    <a:pt x="1602" y="803"/>
                    <a:pt x="1435" y="1403"/>
                    <a:pt x="1368" y="2003"/>
                  </a:cubicBezTo>
                  <a:cubicBezTo>
                    <a:pt x="1368" y="2003"/>
                    <a:pt x="1" y="49838"/>
                    <a:pt x="568" y="49838"/>
                  </a:cubicBezTo>
                  <a:lnTo>
                    <a:pt x="10342" y="49838"/>
                  </a:lnTo>
                  <a:cubicBezTo>
                    <a:pt x="10342" y="49838"/>
                    <a:pt x="10408" y="14979"/>
                    <a:pt x="11042" y="11710"/>
                  </a:cubicBezTo>
                  <a:cubicBezTo>
                    <a:pt x="11676" y="8408"/>
                    <a:pt x="13210" y="2570"/>
                    <a:pt x="12977" y="969"/>
                  </a:cubicBezTo>
                  <a:cubicBezTo>
                    <a:pt x="12865" y="201"/>
                    <a:pt x="10293" y="1"/>
                    <a:pt x="7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8"/>
            <p:cNvSpPr/>
            <p:nvPr/>
          </p:nvSpPr>
          <p:spPr>
            <a:xfrm flipH="1">
              <a:off x="2343375" y="2557525"/>
              <a:ext cx="330275" cy="1245950"/>
            </a:xfrm>
            <a:custGeom>
              <a:avLst/>
              <a:gdLst/>
              <a:ahLst/>
              <a:cxnLst/>
              <a:rect l="l" t="t" r="r" b="b"/>
              <a:pathLst>
                <a:path w="13211" h="49838" extrusionOk="0">
                  <a:moveTo>
                    <a:pt x="7649" y="1"/>
                  </a:moveTo>
                  <a:cubicBezTo>
                    <a:pt x="4785" y="1"/>
                    <a:pt x="1835" y="235"/>
                    <a:pt x="1835" y="235"/>
                  </a:cubicBezTo>
                  <a:cubicBezTo>
                    <a:pt x="1602" y="803"/>
                    <a:pt x="1435" y="1403"/>
                    <a:pt x="1368" y="2003"/>
                  </a:cubicBezTo>
                  <a:cubicBezTo>
                    <a:pt x="1368" y="2003"/>
                    <a:pt x="1" y="49838"/>
                    <a:pt x="568" y="49838"/>
                  </a:cubicBezTo>
                  <a:lnTo>
                    <a:pt x="10342" y="49838"/>
                  </a:lnTo>
                  <a:cubicBezTo>
                    <a:pt x="10342" y="49838"/>
                    <a:pt x="10408" y="14979"/>
                    <a:pt x="11042" y="11710"/>
                  </a:cubicBezTo>
                  <a:cubicBezTo>
                    <a:pt x="11676" y="8408"/>
                    <a:pt x="13210" y="2570"/>
                    <a:pt x="12977" y="969"/>
                  </a:cubicBezTo>
                  <a:cubicBezTo>
                    <a:pt x="12865" y="201"/>
                    <a:pt x="10293" y="1"/>
                    <a:pt x="7649" y="1"/>
                  </a:cubicBezTo>
                  <a:close/>
                </a:path>
              </a:pathLst>
            </a:custGeom>
            <a:solidFill>
              <a:srgbClr val="BD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8"/>
            <p:cNvSpPr/>
            <p:nvPr/>
          </p:nvSpPr>
          <p:spPr>
            <a:xfrm flipH="1">
              <a:off x="2343375" y="2557525"/>
              <a:ext cx="330275" cy="1245950"/>
            </a:xfrm>
            <a:custGeom>
              <a:avLst/>
              <a:gdLst/>
              <a:ahLst/>
              <a:cxnLst/>
              <a:rect l="l" t="t" r="r" b="b"/>
              <a:pathLst>
                <a:path w="13211" h="49838" extrusionOk="0">
                  <a:moveTo>
                    <a:pt x="7649" y="1"/>
                  </a:moveTo>
                  <a:cubicBezTo>
                    <a:pt x="4785" y="1"/>
                    <a:pt x="1835" y="235"/>
                    <a:pt x="1835" y="235"/>
                  </a:cubicBezTo>
                  <a:cubicBezTo>
                    <a:pt x="1602" y="803"/>
                    <a:pt x="1435" y="1403"/>
                    <a:pt x="1368" y="2003"/>
                  </a:cubicBezTo>
                  <a:cubicBezTo>
                    <a:pt x="1368" y="2003"/>
                    <a:pt x="1" y="49838"/>
                    <a:pt x="568" y="49838"/>
                  </a:cubicBezTo>
                  <a:lnTo>
                    <a:pt x="10342" y="49838"/>
                  </a:lnTo>
                  <a:cubicBezTo>
                    <a:pt x="10342" y="49838"/>
                    <a:pt x="10408" y="14979"/>
                    <a:pt x="11042" y="11710"/>
                  </a:cubicBezTo>
                  <a:cubicBezTo>
                    <a:pt x="11676" y="8408"/>
                    <a:pt x="13210" y="2570"/>
                    <a:pt x="12977" y="969"/>
                  </a:cubicBezTo>
                  <a:cubicBezTo>
                    <a:pt x="12865" y="201"/>
                    <a:pt x="10293" y="1"/>
                    <a:pt x="7649" y="1"/>
                  </a:cubicBez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8"/>
            <p:cNvSpPr/>
            <p:nvPr/>
          </p:nvSpPr>
          <p:spPr>
            <a:xfrm flipH="1">
              <a:off x="2343375" y="2541725"/>
              <a:ext cx="330275" cy="1261750"/>
            </a:xfrm>
            <a:custGeom>
              <a:avLst/>
              <a:gdLst/>
              <a:ahLst/>
              <a:cxnLst/>
              <a:rect l="l" t="t" r="r" b="b"/>
              <a:pathLst>
                <a:path w="13211" h="50470" fill="none" extrusionOk="0">
                  <a:moveTo>
                    <a:pt x="1368" y="2635"/>
                  </a:moveTo>
                  <a:cubicBezTo>
                    <a:pt x="1368" y="2635"/>
                    <a:pt x="1" y="50470"/>
                    <a:pt x="568" y="50470"/>
                  </a:cubicBezTo>
                  <a:lnTo>
                    <a:pt x="10342" y="50470"/>
                  </a:lnTo>
                  <a:cubicBezTo>
                    <a:pt x="10342" y="50470"/>
                    <a:pt x="10408" y="15611"/>
                    <a:pt x="11042" y="12342"/>
                  </a:cubicBezTo>
                  <a:cubicBezTo>
                    <a:pt x="11676" y="9040"/>
                    <a:pt x="13210" y="3202"/>
                    <a:pt x="12977" y="1601"/>
                  </a:cubicBezTo>
                  <a:cubicBezTo>
                    <a:pt x="12743" y="0"/>
                    <a:pt x="1835" y="867"/>
                    <a:pt x="1835" y="867"/>
                  </a:cubicBezTo>
                  <a:cubicBezTo>
                    <a:pt x="1602" y="1435"/>
                    <a:pt x="1435" y="2035"/>
                    <a:pt x="1368" y="2635"/>
                  </a:cubicBezTo>
                  <a:close/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8"/>
            <p:cNvSpPr/>
            <p:nvPr/>
          </p:nvSpPr>
          <p:spPr>
            <a:xfrm flipH="1">
              <a:off x="2399250" y="2860275"/>
              <a:ext cx="270225" cy="943200"/>
            </a:xfrm>
            <a:custGeom>
              <a:avLst/>
              <a:gdLst/>
              <a:ahLst/>
              <a:cxnLst/>
              <a:rect l="l" t="t" r="r" b="b"/>
              <a:pathLst>
                <a:path w="10809" h="37728" extrusionOk="0">
                  <a:moveTo>
                    <a:pt x="10808" y="1"/>
                  </a:moveTo>
                  <a:lnTo>
                    <a:pt x="10808" y="1"/>
                  </a:lnTo>
                  <a:cubicBezTo>
                    <a:pt x="9000" y="566"/>
                    <a:pt x="7128" y="854"/>
                    <a:pt x="5252" y="854"/>
                  </a:cubicBezTo>
                  <a:cubicBezTo>
                    <a:pt x="3806" y="854"/>
                    <a:pt x="2358" y="683"/>
                    <a:pt x="935" y="334"/>
                  </a:cubicBezTo>
                  <a:cubicBezTo>
                    <a:pt x="568" y="14644"/>
                    <a:pt x="1" y="37728"/>
                    <a:pt x="401" y="37728"/>
                  </a:cubicBezTo>
                  <a:lnTo>
                    <a:pt x="10175" y="37728"/>
                  </a:lnTo>
                  <a:cubicBezTo>
                    <a:pt x="10175" y="37728"/>
                    <a:pt x="10241" y="5071"/>
                    <a:pt x="108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8"/>
            <p:cNvSpPr/>
            <p:nvPr/>
          </p:nvSpPr>
          <p:spPr>
            <a:xfrm flipH="1">
              <a:off x="2414275" y="3572450"/>
              <a:ext cx="248525" cy="110100"/>
            </a:xfrm>
            <a:custGeom>
              <a:avLst/>
              <a:gdLst/>
              <a:ahLst/>
              <a:cxnLst/>
              <a:rect l="l" t="t" r="r" b="b"/>
              <a:pathLst>
                <a:path w="9941" h="4404" extrusionOk="0">
                  <a:moveTo>
                    <a:pt x="34" y="1"/>
                  </a:moveTo>
                  <a:cubicBezTo>
                    <a:pt x="34" y="1602"/>
                    <a:pt x="0" y="3103"/>
                    <a:pt x="0" y="4404"/>
                  </a:cubicBezTo>
                  <a:lnTo>
                    <a:pt x="9908" y="4404"/>
                  </a:lnTo>
                  <a:cubicBezTo>
                    <a:pt x="9908" y="3070"/>
                    <a:pt x="9908" y="1602"/>
                    <a:pt x="994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8"/>
            <p:cNvSpPr/>
            <p:nvPr/>
          </p:nvSpPr>
          <p:spPr>
            <a:xfrm flipH="1">
              <a:off x="2411775" y="3363975"/>
              <a:ext cx="247700" cy="110100"/>
            </a:xfrm>
            <a:custGeom>
              <a:avLst/>
              <a:gdLst/>
              <a:ahLst/>
              <a:cxnLst/>
              <a:rect l="l" t="t" r="r" b="b"/>
              <a:pathLst>
                <a:path w="9908" h="4404" extrusionOk="0">
                  <a:moveTo>
                    <a:pt x="68" y="0"/>
                  </a:moveTo>
                  <a:cubicBezTo>
                    <a:pt x="34" y="1501"/>
                    <a:pt x="1" y="2969"/>
                    <a:pt x="1" y="4404"/>
                  </a:cubicBezTo>
                  <a:lnTo>
                    <a:pt x="9841" y="4404"/>
                  </a:lnTo>
                  <a:cubicBezTo>
                    <a:pt x="9841" y="2969"/>
                    <a:pt x="9875" y="1501"/>
                    <a:pt x="990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8"/>
            <p:cNvSpPr/>
            <p:nvPr/>
          </p:nvSpPr>
          <p:spPr>
            <a:xfrm flipH="1">
              <a:off x="2404250" y="2947000"/>
              <a:ext cx="246875" cy="110100"/>
            </a:xfrm>
            <a:custGeom>
              <a:avLst/>
              <a:gdLst/>
              <a:ahLst/>
              <a:cxnLst/>
              <a:rect l="l" t="t" r="r" b="b"/>
              <a:pathLst>
                <a:path w="9875" h="4404" extrusionOk="0">
                  <a:moveTo>
                    <a:pt x="101" y="1"/>
                  </a:moveTo>
                  <a:cubicBezTo>
                    <a:pt x="67" y="1435"/>
                    <a:pt x="34" y="2869"/>
                    <a:pt x="0" y="4404"/>
                  </a:cubicBezTo>
                  <a:lnTo>
                    <a:pt x="9741" y="4404"/>
                  </a:lnTo>
                  <a:cubicBezTo>
                    <a:pt x="9774" y="2736"/>
                    <a:pt x="9841" y="1268"/>
                    <a:pt x="98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8"/>
            <p:cNvSpPr/>
            <p:nvPr/>
          </p:nvSpPr>
          <p:spPr>
            <a:xfrm flipH="1">
              <a:off x="2399250" y="2860275"/>
              <a:ext cx="270225" cy="943200"/>
            </a:xfrm>
            <a:custGeom>
              <a:avLst/>
              <a:gdLst/>
              <a:ahLst/>
              <a:cxnLst/>
              <a:rect l="l" t="t" r="r" b="b"/>
              <a:pathLst>
                <a:path w="10809" h="37728" fill="none" extrusionOk="0">
                  <a:moveTo>
                    <a:pt x="10808" y="1"/>
                  </a:moveTo>
                  <a:cubicBezTo>
                    <a:pt x="7606" y="1001"/>
                    <a:pt x="4204" y="1135"/>
                    <a:pt x="935" y="334"/>
                  </a:cubicBezTo>
                  <a:cubicBezTo>
                    <a:pt x="568" y="14644"/>
                    <a:pt x="1" y="37728"/>
                    <a:pt x="401" y="37728"/>
                  </a:cubicBezTo>
                  <a:lnTo>
                    <a:pt x="10175" y="37728"/>
                  </a:lnTo>
                  <a:cubicBezTo>
                    <a:pt x="10175" y="37728"/>
                    <a:pt x="10241" y="5071"/>
                    <a:pt x="10808" y="1"/>
                  </a:cubicBezTo>
                  <a:close/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8"/>
            <p:cNvSpPr/>
            <p:nvPr/>
          </p:nvSpPr>
          <p:spPr>
            <a:xfrm flipH="1">
              <a:off x="2275000" y="2091400"/>
              <a:ext cx="451175" cy="644625"/>
            </a:xfrm>
            <a:custGeom>
              <a:avLst/>
              <a:gdLst/>
              <a:ahLst/>
              <a:cxnLst/>
              <a:rect l="l" t="t" r="r" b="b"/>
              <a:pathLst>
                <a:path w="18047" h="25785" extrusionOk="0">
                  <a:moveTo>
                    <a:pt x="8106" y="0"/>
                  </a:moveTo>
                  <a:cubicBezTo>
                    <a:pt x="8106" y="0"/>
                    <a:pt x="6672" y="4537"/>
                    <a:pt x="434" y="8640"/>
                  </a:cubicBezTo>
                  <a:cubicBezTo>
                    <a:pt x="434" y="8640"/>
                    <a:pt x="0" y="14311"/>
                    <a:pt x="1702" y="18547"/>
                  </a:cubicBezTo>
                  <a:cubicBezTo>
                    <a:pt x="3310" y="22553"/>
                    <a:pt x="7396" y="25784"/>
                    <a:pt x="9443" y="25784"/>
                  </a:cubicBezTo>
                  <a:cubicBezTo>
                    <a:pt x="9560" y="25784"/>
                    <a:pt x="9671" y="25774"/>
                    <a:pt x="9774" y="25752"/>
                  </a:cubicBezTo>
                  <a:cubicBezTo>
                    <a:pt x="11709" y="25352"/>
                    <a:pt x="15478" y="21049"/>
                    <a:pt x="16746" y="18013"/>
                  </a:cubicBezTo>
                  <a:cubicBezTo>
                    <a:pt x="18013" y="14944"/>
                    <a:pt x="18047" y="9507"/>
                    <a:pt x="18047" y="9507"/>
                  </a:cubicBezTo>
                  <a:cubicBezTo>
                    <a:pt x="18047" y="9507"/>
                    <a:pt x="11542" y="5271"/>
                    <a:pt x="8106" y="0"/>
                  </a:cubicBezTo>
                  <a:close/>
                </a:path>
              </a:pathLst>
            </a:custGeom>
            <a:solidFill>
              <a:srgbClr val="B45F06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8"/>
            <p:cNvSpPr/>
            <p:nvPr/>
          </p:nvSpPr>
          <p:spPr>
            <a:xfrm flipH="1">
              <a:off x="2499325" y="2477500"/>
              <a:ext cx="40050" cy="78425"/>
            </a:xfrm>
            <a:custGeom>
              <a:avLst/>
              <a:gdLst/>
              <a:ahLst/>
              <a:cxnLst/>
              <a:rect l="l" t="t" r="r" b="b"/>
              <a:pathLst>
                <a:path w="1602" h="3137" fill="none" extrusionOk="0">
                  <a:moveTo>
                    <a:pt x="167" y="1"/>
                  </a:moveTo>
                  <a:cubicBezTo>
                    <a:pt x="167" y="1"/>
                    <a:pt x="0" y="2636"/>
                    <a:pt x="401" y="2903"/>
                  </a:cubicBezTo>
                  <a:cubicBezTo>
                    <a:pt x="801" y="3136"/>
                    <a:pt x="1501" y="3036"/>
                    <a:pt x="1601" y="2169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8"/>
            <p:cNvSpPr/>
            <p:nvPr/>
          </p:nvSpPr>
          <p:spPr>
            <a:xfrm flipH="1">
              <a:off x="2459300" y="2583425"/>
              <a:ext cx="95925" cy="20025"/>
            </a:xfrm>
            <a:custGeom>
              <a:avLst/>
              <a:gdLst/>
              <a:ahLst/>
              <a:cxnLst/>
              <a:rect l="l" t="t" r="r" b="b"/>
              <a:pathLst>
                <a:path w="3837" h="801" fill="none" extrusionOk="0">
                  <a:moveTo>
                    <a:pt x="1" y="334"/>
                  </a:moveTo>
                  <a:cubicBezTo>
                    <a:pt x="1" y="334"/>
                    <a:pt x="2469" y="801"/>
                    <a:pt x="3837" y="0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8"/>
            <p:cNvSpPr/>
            <p:nvPr/>
          </p:nvSpPr>
          <p:spPr>
            <a:xfrm flipH="1">
              <a:off x="2556875" y="2258175"/>
              <a:ext cx="120100" cy="62575"/>
            </a:xfrm>
            <a:custGeom>
              <a:avLst/>
              <a:gdLst/>
              <a:ahLst/>
              <a:cxnLst/>
              <a:rect l="l" t="t" r="r" b="b"/>
              <a:pathLst>
                <a:path w="4804" h="2503" fill="none" extrusionOk="0">
                  <a:moveTo>
                    <a:pt x="4804" y="868"/>
                  </a:moveTo>
                  <a:cubicBezTo>
                    <a:pt x="4804" y="868"/>
                    <a:pt x="1435" y="1"/>
                    <a:pt x="0" y="2502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8"/>
            <p:cNvSpPr/>
            <p:nvPr/>
          </p:nvSpPr>
          <p:spPr>
            <a:xfrm flipH="1">
              <a:off x="2335875" y="2269850"/>
              <a:ext cx="140125" cy="58400"/>
            </a:xfrm>
            <a:custGeom>
              <a:avLst/>
              <a:gdLst/>
              <a:ahLst/>
              <a:cxnLst/>
              <a:rect l="l" t="t" r="r" b="b"/>
              <a:pathLst>
                <a:path w="5605" h="2336" fill="none" extrusionOk="0">
                  <a:moveTo>
                    <a:pt x="0" y="2336"/>
                  </a:moveTo>
                  <a:cubicBezTo>
                    <a:pt x="0" y="2336"/>
                    <a:pt x="2335" y="1"/>
                    <a:pt x="5604" y="2102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8"/>
            <p:cNvSpPr/>
            <p:nvPr/>
          </p:nvSpPr>
          <p:spPr>
            <a:xfrm flipH="1">
              <a:off x="2553525" y="2405775"/>
              <a:ext cx="100100" cy="35900"/>
            </a:xfrm>
            <a:custGeom>
              <a:avLst/>
              <a:gdLst/>
              <a:ahLst/>
              <a:cxnLst/>
              <a:rect l="l" t="t" r="r" b="b"/>
              <a:pathLst>
                <a:path w="4004" h="1436" fill="none" extrusionOk="0">
                  <a:moveTo>
                    <a:pt x="0" y="1"/>
                  </a:moveTo>
                  <a:cubicBezTo>
                    <a:pt x="0" y="1"/>
                    <a:pt x="1535" y="1435"/>
                    <a:pt x="4003" y="401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8"/>
            <p:cNvSpPr/>
            <p:nvPr/>
          </p:nvSpPr>
          <p:spPr>
            <a:xfrm flipH="1">
              <a:off x="2367575" y="2409950"/>
              <a:ext cx="95925" cy="28375"/>
            </a:xfrm>
            <a:custGeom>
              <a:avLst/>
              <a:gdLst/>
              <a:ahLst/>
              <a:cxnLst/>
              <a:rect l="l" t="t" r="r" b="b"/>
              <a:pathLst>
                <a:path w="3837" h="1135" fill="none" extrusionOk="0">
                  <a:moveTo>
                    <a:pt x="1" y="167"/>
                  </a:moveTo>
                  <a:cubicBezTo>
                    <a:pt x="1" y="167"/>
                    <a:pt x="2069" y="1135"/>
                    <a:pt x="3837" y="1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8"/>
            <p:cNvSpPr/>
            <p:nvPr/>
          </p:nvSpPr>
          <p:spPr>
            <a:xfrm flipH="1">
              <a:off x="2530175" y="2337400"/>
              <a:ext cx="168475" cy="168475"/>
            </a:xfrm>
            <a:custGeom>
              <a:avLst/>
              <a:gdLst/>
              <a:ahLst/>
              <a:cxnLst/>
              <a:rect l="l" t="t" r="r" b="b"/>
              <a:pathLst>
                <a:path w="6739" h="6739" fill="none" extrusionOk="0">
                  <a:moveTo>
                    <a:pt x="6738" y="3370"/>
                  </a:moveTo>
                  <a:cubicBezTo>
                    <a:pt x="6738" y="5238"/>
                    <a:pt x="5237" y="6739"/>
                    <a:pt x="3369" y="6739"/>
                  </a:cubicBezTo>
                  <a:cubicBezTo>
                    <a:pt x="1501" y="6739"/>
                    <a:pt x="0" y="5238"/>
                    <a:pt x="0" y="3370"/>
                  </a:cubicBezTo>
                  <a:cubicBezTo>
                    <a:pt x="0" y="1502"/>
                    <a:pt x="1501" y="1"/>
                    <a:pt x="3369" y="1"/>
                  </a:cubicBezTo>
                  <a:cubicBezTo>
                    <a:pt x="5237" y="1"/>
                    <a:pt x="6738" y="1502"/>
                    <a:pt x="6738" y="3370"/>
                  </a:cubicBezTo>
                  <a:close/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8"/>
            <p:cNvSpPr/>
            <p:nvPr/>
          </p:nvSpPr>
          <p:spPr>
            <a:xfrm flipH="1">
              <a:off x="2330050" y="2337400"/>
              <a:ext cx="167625" cy="168475"/>
            </a:xfrm>
            <a:custGeom>
              <a:avLst/>
              <a:gdLst/>
              <a:ahLst/>
              <a:cxnLst/>
              <a:rect l="l" t="t" r="r" b="b"/>
              <a:pathLst>
                <a:path w="6705" h="6739" fill="none" extrusionOk="0">
                  <a:moveTo>
                    <a:pt x="6705" y="3370"/>
                  </a:moveTo>
                  <a:cubicBezTo>
                    <a:pt x="6705" y="5238"/>
                    <a:pt x="5204" y="6739"/>
                    <a:pt x="3369" y="6739"/>
                  </a:cubicBezTo>
                  <a:cubicBezTo>
                    <a:pt x="1501" y="6739"/>
                    <a:pt x="0" y="5238"/>
                    <a:pt x="0" y="3370"/>
                  </a:cubicBezTo>
                  <a:cubicBezTo>
                    <a:pt x="0" y="1502"/>
                    <a:pt x="1501" y="1"/>
                    <a:pt x="3369" y="1"/>
                  </a:cubicBezTo>
                  <a:cubicBezTo>
                    <a:pt x="5204" y="1"/>
                    <a:pt x="6705" y="1502"/>
                    <a:pt x="6705" y="3370"/>
                  </a:cubicBezTo>
                  <a:close/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8"/>
            <p:cNvSpPr/>
            <p:nvPr/>
          </p:nvSpPr>
          <p:spPr>
            <a:xfrm flipH="1">
              <a:off x="2497650" y="2421625"/>
              <a:ext cx="32550" cy="25"/>
            </a:xfrm>
            <a:custGeom>
              <a:avLst/>
              <a:gdLst/>
              <a:ahLst/>
              <a:cxnLst/>
              <a:rect l="l" t="t" r="r" b="b"/>
              <a:pathLst>
                <a:path w="1302" h="1" fill="none" extrusionOk="0">
                  <a:moveTo>
                    <a:pt x="0" y="1"/>
                  </a:moveTo>
                  <a:lnTo>
                    <a:pt x="1301" y="1"/>
                  </a:lnTo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8"/>
            <p:cNvSpPr/>
            <p:nvPr/>
          </p:nvSpPr>
          <p:spPr>
            <a:xfrm flipH="1">
              <a:off x="2280825" y="2421625"/>
              <a:ext cx="49250" cy="25"/>
            </a:xfrm>
            <a:custGeom>
              <a:avLst/>
              <a:gdLst/>
              <a:ahLst/>
              <a:cxnLst/>
              <a:rect l="l" t="t" r="r" b="b"/>
              <a:pathLst>
                <a:path w="1970" h="1" fill="none" extrusionOk="0">
                  <a:moveTo>
                    <a:pt x="1" y="1"/>
                  </a:moveTo>
                  <a:lnTo>
                    <a:pt x="1969" y="1"/>
                  </a:lnTo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8"/>
            <p:cNvSpPr/>
            <p:nvPr/>
          </p:nvSpPr>
          <p:spPr>
            <a:xfrm flipH="1">
              <a:off x="2698625" y="2421625"/>
              <a:ext cx="22550" cy="25"/>
            </a:xfrm>
            <a:custGeom>
              <a:avLst/>
              <a:gdLst/>
              <a:ahLst/>
              <a:cxnLst/>
              <a:rect l="l" t="t" r="r" b="b"/>
              <a:pathLst>
                <a:path w="902" h="1" fill="none" extrusionOk="0">
                  <a:moveTo>
                    <a:pt x="0" y="1"/>
                  </a:moveTo>
                  <a:lnTo>
                    <a:pt x="901" y="1"/>
                  </a:lnTo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8"/>
            <p:cNvSpPr/>
            <p:nvPr/>
          </p:nvSpPr>
          <p:spPr>
            <a:xfrm flipH="1">
              <a:off x="2561025" y="2421625"/>
              <a:ext cx="80925" cy="17150"/>
            </a:xfrm>
            <a:custGeom>
              <a:avLst/>
              <a:gdLst/>
              <a:ahLst/>
              <a:cxnLst/>
              <a:rect l="l" t="t" r="r" b="b"/>
              <a:pathLst>
                <a:path w="3237" h="686" extrusionOk="0">
                  <a:moveTo>
                    <a:pt x="0" y="1"/>
                  </a:moveTo>
                  <a:lnTo>
                    <a:pt x="0" y="1"/>
                  </a:lnTo>
                  <a:cubicBezTo>
                    <a:pt x="537" y="470"/>
                    <a:pt x="1089" y="685"/>
                    <a:pt x="1636" y="685"/>
                  </a:cubicBezTo>
                  <a:cubicBezTo>
                    <a:pt x="1904" y="685"/>
                    <a:pt x="2172" y="633"/>
                    <a:pt x="2435" y="534"/>
                  </a:cubicBezTo>
                  <a:cubicBezTo>
                    <a:pt x="3236" y="234"/>
                    <a:pt x="2369" y="201"/>
                    <a:pt x="2369" y="201"/>
                  </a:cubicBezTo>
                  <a:cubicBezTo>
                    <a:pt x="1568" y="20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8"/>
            <p:cNvSpPr/>
            <p:nvPr/>
          </p:nvSpPr>
          <p:spPr>
            <a:xfrm flipH="1">
              <a:off x="2377575" y="2421525"/>
              <a:ext cx="76325" cy="15100"/>
            </a:xfrm>
            <a:custGeom>
              <a:avLst/>
              <a:gdLst/>
              <a:ahLst/>
              <a:cxnLst/>
              <a:rect l="l" t="t" r="r" b="b"/>
              <a:pathLst>
                <a:path w="3053" h="604" extrusionOk="0">
                  <a:moveTo>
                    <a:pt x="3053" y="105"/>
                  </a:moveTo>
                  <a:cubicBezTo>
                    <a:pt x="3052" y="105"/>
                    <a:pt x="3051" y="106"/>
                    <a:pt x="3051" y="106"/>
                  </a:cubicBezTo>
                  <a:lnTo>
                    <a:pt x="3051" y="106"/>
                  </a:lnTo>
                  <a:cubicBezTo>
                    <a:pt x="3052" y="106"/>
                    <a:pt x="3052" y="105"/>
                    <a:pt x="3053" y="105"/>
                  </a:cubicBezTo>
                  <a:close/>
                  <a:moveTo>
                    <a:pt x="532" y="1"/>
                  </a:moveTo>
                  <a:cubicBezTo>
                    <a:pt x="332" y="1"/>
                    <a:pt x="0" y="38"/>
                    <a:pt x="551" y="338"/>
                  </a:cubicBezTo>
                  <a:cubicBezTo>
                    <a:pt x="868" y="512"/>
                    <a:pt x="1205" y="604"/>
                    <a:pt x="1560" y="604"/>
                  </a:cubicBezTo>
                  <a:cubicBezTo>
                    <a:pt x="2025" y="604"/>
                    <a:pt x="2522" y="446"/>
                    <a:pt x="3051" y="106"/>
                  </a:cubicBezTo>
                  <a:lnTo>
                    <a:pt x="3051" y="106"/>
                  </a:lnTo>
                  <a:cubicBezTo>
                    <a:pt x="3029" y="116"/>
                    <a:pt x="2850" y="123"/>
                    <a:pt x="2593" y="123"/>
                  </a:cubicBezTo>
                  <a:cubicBezTo>
                    <a:pt x="2059" y="123"/>
                    <a:pt x="1185" y="94"/>
                    <a:pt x="651" y="5"/>
                  </a:cubicBezTo>
                  <a:cubicBezTo>
                    <a:pt x="651" y="5"/>
                    <a:pt x="599" y="1"/>
                    <a:pt x="532" y="1"/>
                  </a:cubicBezTo>
                  <a:close/>
                </a:path>
              </a:pathLst>
            </a:custGeom>
            <a:solidFill>
              <a:srgbClr val="263238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8"/>
            <p:cNvSpPr/>
            <p:nvPr/>
          </p:nvSpPr>
          <p:spPr>
            <a:xfrm flipH="1">
              <a:off x="1978950" y="2501625"/>
              <a:ext cx="408650" cy="620525"/>
            </a:xfrm>
            <a:custGeom>
              <a:avLst/>
              <a:gdLst/>
              <a:ahLst/>
              <a:cxnLst/>
              <a:rect l="l" t="t" r="r" b="b"/>
              <a:pathLst>
                <a:path w="16346" h="24821" extrusionOk="0">
                  <a:moveTo>
                    <a:pt x="5647" y="1"/>
                  </a:moveTo>
                  <a:cubicBezTo>
                    <a:pt x="4851" y="1"/>
                    <a:pt x="3745" y="1338"/>
                    <a:pt x="2736" y="2738"/>
                  </a:cubicBezTo>
                  <a:cubicBezTo>
                    <a:pt x="1702" y="4173"/>
                    <a:pt x="0" y="5340"/>
                    <a:pt x="234" y="6241"/>
                  </a:cubicBezTo>
                  <a:cubicBezTo>
                    <a:pt x="501" y="7141"/>
                    <a:pt x="2002" y="8242"/>
                    <a:pt x="2502" y="8809"/>
                  </a:cubicBezTo>
                  <a:cubicBezTo>
                    <a:pt x="2658" y="8998"/>
                    <a:pt x="2832" y="9061"/>
                    <a:pt x="2995" y="9061"/>
                  </a:cubicBezTo>
                  <a:cubicBezTo>
                    <a:pt x="3321" y="9061"/>
                    <a:pt x="3603" y="8809"/>
                    <a:pt x="3603" y="8809"/>
                  </a:cubicBezTo>
                  <a:cubicBezTo>
                    <a:pt x="3603" y="8809"/>
                    <a:pt x="4737" y="9610"/>
                    <a:pt x="5704" y="10244"/>
                  </a:cubicBezTo>
                  <a:cubicBezTo>
                    <a:pt x="6638" y="10877"/>
                    <a:pt x="9374" y="11445"/>
                    <a:pt x="9374" y="11445"/>
                  </a:cubicBezTo>
                  <a:lnTo>
                    <a:pt x="10641" y="24654"/>
                  </a:lnTo>
                  <a:lnTo>
                    <a:pt x="16345" y="24821"/>
                  </a:lnTo>
                  <a:lnTo>
                    <a:pt x="15945" y="16582"/>
                  </a:lnTo>
                  <a:cubicBezTo>
                    <a:pt x="15945" y="16582"/>
                    <a:pt x="14344" y="11711"/>
                    <a:pt x="14277" y="10744"/>
                  </a:cubicBezTo>
                  <a:cubicBezTo>
                    <a:pt x="14177" y="9777"/>
                    <a:pt x="13477" y="9076"/>
                    <a:pt x="11709" y="6341"/>
                  </a:cubicBezTo>
                  <a:cubicBezTo>
                    <a:pt x="9941" y="3606"/>
                    <a:pt x="6505" y="70"/>
                    <a:pt x="5704" y="3"/>
                  </a:cubicBezTo>
                  <a:cubicBezTo>
                    <a:pt x="5686" y="1"/>
                    <a:pt x="5667" y="1"/>
                    <a:pt x="5647" y="1"/>
                  </a:cubicBezTo>
                  <a:close/>
                </a:path>
              </a:pathLst>
            </a:custGeom>
            <a:solidFill>
              <a:srgbClr val="B45F06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8"/>
            <p:cNvSpPr/>
            <p:nvPr/>
          </p:nvSpPr>
          <p:spPr>
            <a:xfrm flipH="1">
              <a:off x="2297525" y="2670975"/>
              <a:ext cx="39200" cy="50900"/>
            </a:xfrm>
            <a:custGeom>
              <a:avLst/>
              <a:gdLst/>
              <a:ahLst/>
              <a:cxnLst/>
              <a:rect l="l" t="t" r="r" b="b"/>
              <a:pathLst>
                <a:path w="1568" h="2036" fill="none" extrusionOk="0">
                  <a:moveTo>
                    <a:pt x="1568" y="2035"/>
                  </a:moveTo>
                  <a:cubicBezTo>
                    <a:pt x="1568" y="2035"/>
                    <a:pt x="0" y="468"/>
                    <a:pt x="0" y="1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8"/>
            <p:cNvSpPr/>
            <p:nvPr/>
          </p:nvSpPr>
          <p:spPr>
            <a:xfrm flipH="1">
              <a:off x="1904725" y="2885300"/>
              <a:ext cx="356950" cy="912400"/>
            </a:xfrm>
            <a:custGeom>
              <a:avLst/>
              <a:gdLst/>
              <a:ahLst/>
              <a:cxnLst/>
              <a:rect l="l" t="t" r="r" b="b"/>
              <a:pathLst>
                <a:path w="14278" h="36496" extrusionOk="0">
                  <a:moveTo>
                    <a:pt x="12576" y="0"/>
                  </a:moveTo>
                  <a:lnTo>
                    <a:pt x="6071" y="701"/>
                  </a:lnTo>
                  <a:lnTo>
                    <a:pt x="4403" y="10141"/>
                  </a:lnTo>
                  <a:lnTo>
                    <a:pt x="2902" y="1668"/>
                  </a:lnTo>
                  <a:lnTo>
                    <a:pt x="0" y="2469"/>
                  </a:lnTo>
                  <a:cubicBezTo>
                    <a:pt x="0" y="2469"/>
                    <a:pt x="2035" y="9374"/>
                    <a:pt x="2502" y="11042"/>
                  </a:cubicBezTo>
                  <a:cubicBezTo>
                    <a:pt x="2969" y="12743"/>
                    <a:pt x="1868" y="22817"/>
                    <a:pt x="2836" y="28354"/>
                  </a:cubicBezTo>
                  <a:cubicBezTo>
                    <a:pt x="3753" y="33761"/>
                    <a:pt x="6119" y="36496"/>
                    <a:pt x="8985" y="36496"/>
                  </a:cubicBezTo>
                  <a:cubicBezTo>
                    <a:pt x="9037" y="36496"/>
                    <a:pt x="9088" y="36495"/>
                    <a:pt x="9140" y="36493"/>
                  </a:cubicBezTo>
                  <a:cubicBezTo>
                    <a:pt x="12109" y="36393"/>
                    <a:pt x="14277" y="35092"/>
                    <a:pt x="13944" y="30989"/>
                  </a:cubicBezTo>
                  <a:cubicBezTo>
                    <a:pt x="13643" y="26886"/>
                    <a:pt x="12509" y="15211"/>
                    <a:pt x="12509" y="12643"/>
                  </a:cubicBezTo>
                  <a:cubicBezTo>
                    <a:pt x="12509" y="10074"/>
                    <a:pt x="12576" y="0"/>
                    <a:pt x="12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8"/>
            <p:cNvSpPr/>
            <p:nvPr/>
          </p:nvSpPr>
          <p:spPr>
            <a:xfrm flipH="1">
              <a:off x="1906400" y="2885300"/>
              <a:ext cx="165975" cy="909850"/>
            </a:xfrm>
            <a:custGeom>
              <a:avLst/>
              <a:gdLst/>
              <a:ahLst/>
              <a:cxnLst/>
              <a:rect l="l" t="t" r="r" b="b"/>
              <a:pathLst>
                <a:path w="6639" h="36394" extrusionOk="0">
                  <a:moveTo>
                    <a:pt x="5004" y="0"/>
                  </a:moveTo>
                  <a:lnTo>
                    <a:pt x="3970" y="100"/>
                  </a:lnTo>
                  <a:cubicBezTo>
                    <a:pt x="3369" y="2102"/>
                    <a:pt x="0" y="13944"/>
                    <a:pt x="1702" y="22383"/>
                  </a:cubicBezTo>
                  <a:cubicBezTo>
                    <a:pt x="3570" y="31623"/>
                    <a:pt x="5137" y="32557"/>
                    <a:pt x="2636" y="36326"/>
                  </a:cubicBezTo>
                  <a:lnTo>
                    <a:pt x="2602" y="36393"/>
                  </a:lnTo>
                  <a:cubicBezTo>
                    <a:pt x="5004" y="36059"/>
                    <a:pt x="6638" y="34558"/>
                    <a:pt x="6372" y="30989"/>
                  </a:cubicBezTo>
                  <a:cubicBezTo>
                    <a:pt x="6038" y="26886"/>
                    <a:pt x="4937" y="15211"/>
                    <a:pt x="4937" y="12643"/>
                  </a:cubicBezTo>
                  <a:cubicBezTo>
                    <a:pt x="4937" y="10074"/>
                    <a:pt x="5004" y="0"/>
                    <a:pt x="50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8"/>
            <p:cNvSpPr/>
            <p:nvPr/>
          </p:nvSpPr>
          <p:spPr>
            <a:xfrm flipH="1">
              <a:off x="1904725" y="2885300"/>
              <a:ext cx="356950" cy="914850"/>
            </a:xfrm>
            <a:custGeom>
              <a:avLst/>
              <a:gdLst/>
              <a:ahLst/>
              <a:cxnLst/>
              <a:rect l="l" t="t" r="r" b="b"/>
              <a:pathLst>
                <a:path w="14278" h="36594" fill="none" extrusionOk="0">
                  <a:moveTo>
                    <a:pt x="2902" y="1668"/>
                  </a:moveTo>
                  <a:lnTo>
                    <a:pt x="4403" y="10141"/>
                  </a:lnTo>
                  <a:lnTo>
                    <a:pt x="6071" y="701"/>
                  </a:lnTo>
                  <a:lnTo>
                    <a:pt x="12576" y="0"/>
                  </a:lnTo>
                  <a:cubicBezTo>
                    <a:pt x="12576" y="0"/>
                    <a:pt x="12509" y="10074"/>
                    <a:pt x="12509" y="12643"/>
                  </a:cubicBezTo>
                  <a:cubicBezTo>
                    <a:pt x="12509" y="15211"/>
                    <a:pt x="13643" y="26886"/>
                    <a:pt x="13944" y="30989"/>
                  </a:cubicBezTo>
                  <a:cubicBezTo>
                    <a:pt x="14277" y="35092"/>
                    <a:pt x="12109" y="36393"/>
                    <a:pt x="9140" y="36493"/>
                  </a:cubicBezTo>
                  <a:cubicBezTo>
                    <a:pt x="6205" y="36593"/>
                    <a:pt x="3770" y="33858"/>
                    <a:pt x="2836" y="28354"/>
                  </a:cubicBezTo>
                  <a:cubicBezTo>
                    <a:pt x="1868" y="22817"/>
                    <a:pt x="2969" y="12743"/>
                    <a:pt x="2502" y="11042"/>
                  </a:cubicBezTo>
                  <a:cubicBezTo>
                    <a:pt x="2035" y="9374"/>
                    <a:pt x="0" y="2469"/>
                    <a:pt x="0" y="2469"/>
                  </a:cubicBezTo>
                  <a:close/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8"/>
            <p:cNvSpPr/>
            <p:nvPr/>
          </p:nvSpPr>
          <p:spPr>
            <a:xfrm flipH="1">
              <a:off x="3328250" y="3738250"/>
              <a:ext cx="138450" cy="56675"/>
            </a:xfrm>
            <a:custGeom>
              <a:avLst/>
              <a:gdLst/>
              <a:ahLst/>
              <a:cxnLst/>
              <a:rect l="l" t="t" r="r" b="b"/>
              <a:pathLst>
                <a:path w="5538" h="2267" extrusionOk="0">
                  <a:moveTo>
                    <a:pt x="1482" y="0"/>
                  </a:moveTo>
                  <a:cubicBezTo>
                    <a:pt x="970" y="0"/>
                    <a:pt x="432" y="129"/>
                    <a:pt x="200" y="607"/>
                  </a:cubicBezTo>
                  <a:cubicBezTo>
                    <a:pt x="200" y="607"/>
                    <a:pt x="0" y="1908"/>
                    <a:pt x="1168" y="2208"/>
                  </a:cubicBezTo>
                  <a:cubicBezTo>
                    <a:pt x="1343" y="2248"/>
                    <a:pt x="1556" y="2267"/>
                    <a:pt x="1791" y="2267"/>
                  </a:cubicBezTo>
                  <a:cubicBezTo>
                    <a:pt x="3120" y="2267"/>
                    <a:pt x="5172" y="1684"/>
                    <a:pt x="5371" y="1174"/>
                  </a:cubicBezTo>
                  <a:cubicBezTo>
                    <a:pt x="5537" y="807"/>
                    <a:pt x="5437" y="440"/>
                    <a:pt x="5204" y="174"/>
                  </a:cubicBezTo>
                  <a:lnTo>
                    <a:pt x="2635" y="174"/>
                  </a:lnTo>
                  <a:cubicBezTo>
                    <a:pt x="2635" y="174"/>
                    <a:pt x="2077" y="0"/>
                    <a:pt x="1482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8"/>
            <p:cNvSpPr/>
            <p:nvPr/>
          </p:nvSpPr>
          <p:spPr>
            <a:xfrm flipH="1">
              <a:off x="3463350" y="3378150"/>
              <a:ext cx="285225" cy="212675"/>
            </a:xfrm>
            <a:custGeom>
              <a:avLst/>
              <a:gdLst/>
              <a:ahLst/>
              <a:cxnLst/>
              <a:rect l="l" t="t" r="r" b="b"/>
              <a:pathLst>
                <a:path w="11409" h="8507" extrusionOk="0">
                  <a:moveTo>
                    <a:pt x="768" y="0"/>
                  </a:moveTo>
                  <a:lnTo>
                    <a:pt x="0" y="1135"/>
                  </a:lnTo>
                  <a:lnTo>
                    <a:pt x="10608" y="8507"/>
                  </a:lnTo>
                  <a:lnTo>
                    <a:pt x="11409" y="7439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rgbClr val="263238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8"/>
            <p:cNvSpPr/>
            <p:nvPr/>
          </p:nvSpPr>
          <p:spPr>
            <a:xfrm flipH="1">
              <a:off x="3666000" y="3378150"/>
              <a:ext cx="82575" cy="70900"/>
            </a:xfrm>
            <a:custGeom>
              <a:avLst/>
              <a:gdLst/>
              <a:ahLst/>
              <a:cxnLst/>
              <a:rect l="l" t="t" r="r" b="b"/>
              <a:pathLst>
                <a:path w="3303" h="2836" extrusionOk="0">
                  <a:moveTo>
                    <a:pt x="768" y="0"/>
                  </a:moveTo>
                  <a:lnTo>
                    <a:pt x="0" y="1135"/>
                  </a:lnTo>
                  <a:lnTo>
                    <a:pt x="2469" y="2836"/>
                  </a:lnTo>
                  <a:lnTo>
                    <a:pt x="3303" y="1802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8"/>
            <p:cNvSpPr/>
            <p:nvPr/>
          </p:nvSpPr>
          <p:spPr>
            <a:xfrm flipH="1">
              <a:off x="3257375" y="3534450"/>
              <a:ext cx="278550" cy="216500"/>
            </a:xfrm>
            <a:custGeom>
              <a:avLst/>
              <a:gdLst/>
              <a:ahLst/>
              <a:cxnLst/>
              <a:rect l="l" t="t" r="r" b="b"/>
              <a:pathLst>
                <a:path w="11142" h="8660" extrusionOk="0">
                  <a:moveTo>
                    <a:pt x="5823" y="1"/>
                  </a:moveTo>
                  <a:cubicBezTo>
                    <a:pt x="3233" y="1"/>
                    <a:pt x="320" y="1830"/>
                    <a:pt x="201" y="2688"/>
                  </a:cubicBezTo>
                  <a:cubicBezTo>
                    <a:pt x="1" y="3856"/>
                    <a:pt x="4637" y="8659"/>
                    <a:pt x="4637" y="8659"/>
                  </a:cubicBezTo>
                  <a:cubicBezTo>
                    <a:pt x="6305" y="8592"/>
                    <a:pt x="7873" y="7925"/>
                    <a:pt x="9107" y="6791"/>
                  </a:cubicBezTo>
                  <a:cubicBezTo>
                    <a:pt x="11008" y="4956"/>
                    <a:pt x="11142" y="3689"/>
                    <a:pt x="8573" y="1054"/>
                  </a:cubicBezTo>
                  <a:cubicBezTo>
                    <a:pt x="7840" y="292"/>
                    <a:pt x="6858" y="1"/>
                    <a:pt x="5823" y="1"/>
                  </a:cubicBezTo>
                  <a:close/>
                </a:path>
              </a:pathLst>
            </a:custGeom>
            <a:solidFill>
              <a:srgbClr val="B45F06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8"/>
            <p:cNvSpPr/>
            <p:nvPr/>
          </p:nvSpPr>
          <p:spPr>
            <a:xfrm flipH="1">
              <a:off x="3278225" y="3490025"/>
              <a:ext cx="265475" cy="204100"/>
            </a:xfrm>
            <a:custGeom>
              <a:avLst/>
              <a:gdLst/>
              <a:ahLst/>
              <a:cxnLst/>
              <a:rect l="l" t="t" r="r" b="b"/>
              <a:pathLst>
                <a:path w="10619" h="8164" extrusionOk="0">
                  <a:moveTo>
                    <a:pt x="858" y="0"/>
                  </a:moveTo>
                  <a:cubicBezTo>
                    <a:pt x="0" y="0"/>
                    <a:pt x="112" y="725"/>
                    <a:pt x="745" y="1596"/>
                  </a:cubicBezTo>
                  <a:cubicBezTo>
                    <a:pt x="1546" y="2697"/>
                    <a:pt x="4348" y="3631"/>
                    <a:pt x="4915" y="3665"/>
                  </a:cubicBezTo>
                  <a:cubicBezTo>
                    <a:pt x="5482" y="3731"/>
                    <a:pt x="6149" y="6600"/>
                    <a:pt x="6783" y="7501"/>
                  </a:cubicBezTo>
                  <a:cubicBezTo>
                    <a:pt x="7103" y="7973"/>
                    <a:pt x="7543" y="8164"/>
                    <a:pt x="7990" y="8164"/>
                  </a:cubicBezTo>
                  <a:cubicBezTo>
                    <a:pt x="8427" y="8164"/>
                    <a:pt x="8872" y="7981"/>
                    <a:pt x="9218" y="7701"/>
                  </a:cubicBezTo>
                  <a:cubicBezTo>
                    <a:pt x="9885" y="7134"/>
                    <a:pt x="10619" y="5633"/>
                    <a:pt x="10619" y="5633"/>
                  </a:cubicBezTo>
                  <a:lnTo>
                    <a:pt x="10119" y="4332"/>
                  </a:lnTo>
                  <a:cubicBezTo>
                    <a:pt x="9351" y="1963"/>
                    <a:pt x="8217" y="1296"/>
                    <a:pt x="8217" y="1296"/>
                  </a:cubicBezTo>
                  <a:cubicBezTo>
                    <a:pt x="8217" y="1296"/>
                    <a:pt x="3514" y="696"/>
                    <a:pt x="1746" y="162"/>
                  </a:cubicBezTo>
                  <a:cubicBezTo>
                    <a:pt x="1377" y="51"/>
                    <a:pt x="1084" y="0"/>
                    <a:pt x="858" y="0"/>
                  </a:cubicBez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8"/>
            <p:cNvSpPr/>
            <p:nvPr/>
          </p:nvSpPr>
          <p:spPr>
            <a:xfrm flipH="1">
              <a:off x="3278225" y="3480725"/>
              <a:ext cx="266875" cy="220175"/>
            </a:xfrm>
            <a:custGeom>
              <a:avLst/>
              <a:gdLst/>
              <a:ahLst/>
              <a:cxnLst/>
              <a:rect l="l" t="t" r="r" b="b"/>
              <a:pathLst>
                <a:path w="10675" h="8807" fill="none" extrusionOk="0">
                  <a:moveTo>
                    <a:pt x="10675" y="6005"/>
                  </a:moveTo>
                  <a:cubicBezTo>
                    <a:pt x="10675" y="6005"/>
                    <a:pt x="9941" y="7506"/>
                    <a:pt x="9274" y="8073"/>
                  </a:cubicBezTo>
                  <a:cubicBezTo>
                    <a:pt x="8573" y="8640"/>
                    <a:pt x="7473" y="8807"/>
                    <a:pt x="6839" y="7873"/>
                  </a:cubicBezTo>
                  <a:cubicBezTo>
                    <a:pt x="6205" y="6972"/>
                    <a:pt x="5538" y="4103"/>
                    <a:pt x="4971" y="4037"/>
                  </a:cubicBezTo>
                  <a:cubicBezTo>
                    <a:pt x="4404" y="4003"/>
                    <a:pt x="1602" y="3069"/>
                    <a:pt x="801" y="1968"/>
                  </a:cubicBezTo>
                  <a:cubicBezTo>
                    <a:pt x="1" y="868"/>
                    <a:pt x="34" y="0"/>
                    <a:pt x="1802" y="534"/>
                  </a:cubicBezTo>
                  <a:cubicBezTo>
                    <a:pt x="3570" y="1068"/>
                    <a:pt x="8273" y="1668"/>
                    <a:pt x="8273" y="1668"/>
                  </a:cubicBezTo>
                  <a:cubicBezTo>
                    <a:pt x="8273" y="1668"/>
                    <a:pt x="9407" y="2335"/>
                    <a:pt x="10175" y="4704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8"/>
            <p:cNvSpPr/>
            <p:nvPr/>
          </p:nvSpPr>
          <p:spPr>
            <a:xfrm flipH="1">
              <a:off x="3353275" y="3625575"/>
              <a:ext cx="151800" cy="138825"/>
            </a:xfrm>
            <a:custGeom>
              <a:avLst/>
              <a:gdLst/>
              <a:ahLst/>
              <a:cxnLst/>
              <a:rect l="l" t="t" r="r" b="b"/>
              <a:pathLst>
                <a:path w="6072" h="5553" extrusionOk="0">
                  <a:moveTo>
                    <a:pt x="3820" y="1"/>
                  </a:moveTo>
                  <a:cubicBezTo>
                    <a:pt x="3180" y="1"/>
                    <a:pt x="1" y="3747"/>
                    <a:pt x="1" y="3747"/>
                  </a:cubicBezTo>
                  <a:cubicBezTo>
                    <a:pt x="268" y="4047"/>
                    <a:pt x="1068" y="5448"/>
                    <a:pt x="1468" y="5548"/>
                  </a:cubicBezTo>
                  <a:cubicBezTo>
                    <a:pt x="1480" y="5551"/>
                    <a:pt x="1494" y="5553"/>
                    <a:pt x="1510" y="5553"/>
                  </a:cubicBezTo>
                  <a:cubicBezTo>
                    <a:pt x="1987" y="5553"/>
                    <a:pt x="4266" y="4110"/>
                    <a:pt x="5138" y="2979"/>
                  </a:cubicBezTo>
                  <a:cubicBezTo>
                    <a:pt x="6072" y="1812"/>
                    <a:pt x="4371" y="211"/>
                    <a:pt x="3870" y="11"/>
                  </a:cubicBezTo>
                  <a:cubicBezTo>
                    <a:pt x="3856" y="4"/>
                    <a:pt x="3839" y="1"/>
                    <a:pt x="3820" y="1"/>
                  </a:cubicBezTo>
                  <a:close/>
                </a:path>
              </a:pathLst>
            </a:custGeom>
            <a:solidFill>
              <a:srgbClr val="B45F06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8"/>
            <p:cNvSpPr/>
            <p:nvPr/>
          </p:nvSpPr>
          <p:spPr>
            <a:xfrm flipH="1">
              <a:off x="3404150" y="3598875"/>
              <a:ext cx="183475" cy="117725"/>
            </a:xfrm>
            <a:custGeom>
              <a:avLst/>
              <a:gdLst/>
              <a:ahLst/>
              <a:cxnLst/>
              <a:rect l="l" t="t" r="r" b="b"/>
              <a:pathLst>
                <a:path w="7339" h="4709" extrusionOk="0">
                  <a:moveTo>
                    <a:pt x="5695" y="0"/>
                  </a:moveTo>
                  <a:cubicBezTo>
                    <a:pt x="5604" y="0"/>
                    <a:pt x="5507" y="4"/>
                    <a:pt x="5404" y="11"/>
                  </a:cubicBezTo>
                  <a:cubicBezTo>
                    <a:pt x="4270" y="111"/>
                    <a:pt x="3169" y="311"/>
                    <a:pt x="2102" y="645"/>
                  </a:cubicBezTo>
                  <a:cubicBezTo>
                    <a:pt x="2102" y="645"/>
                    <a:pt x="0" y="1912"/>
                    <a:pt x="501" y="2746"/>
                  </a:cubicBezTo>
                  <a:cubicBezTo>
                    <a:pt x="961" y="3544"/>
                    <a:pt x="2409" y="4709"/>
                    <a:pt x="3054" y="4709"/>
                  </a:cubicBezTo>
                  <a:cubicBezTo>
                    <a:pt x="3110" y="4709"/>
                    <a:pt x="3160" y="4700"/>
                    <a:pt x="3203" y="4681"/>
                  </a:cubicBezTo>
                  <a:cubicBezTo>
                    <a:pt x="3736" y="4448"/>
                    <a:pt x="7339" y="2780"/>
                    <a:pt x="7306" y="1879"/>
                  </a:cubicBezTo>
                  <a:cubicBezTo>
                    <a:pt x="7306" y="1029"/>
                    <a:pt x="7246" y="0"/>
                    <a:pt x="5695" y="0"/>
                  </a:cubicBezTo>
                  <a:close/>
                </a:path>
              </a:pathLst>
            </a:custGeom>
            <a:solidFill>
              <a:srgbClr val="B45F06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8"/>
            <p:cNvSpPr/>
            <p:nvPr/>
          </p:nvSpPr>
          <p:spPr>
            <a:xfrm flipH="1">
              <a:off x="3408300" y="3524125"/>
              <a:ext cx="204350" cy="94050"/>
            </a:xfrm>
            <a:custGeom>
              <a:avLst/>
              <a:gdLst/>
              <a:ahLst/>
              <a:cxnLst/>
              <a:rect l="l" t="t" r="r" b="b"/>
              <a:pathLst>
                <a:path w="8174" h="3762" extrusionOk="0">
                  <a:moveTo>
                    <a:pt x="1407" y="0"/>
                  </a:moveTo>
                  <a:cubicBezTo>
                    <a:pt x="1201" y="0"/>
                    <a:pt x="1059" y="51"/>
                    <a:pt x="1001" y="166"/>
                  </a:cubicBezTo>
                  <a:cubicBezTo>
                    <a:pt x="1001" y="166"/>
                    <a:pt x="1" y="2234"/>
                    <a:pt x="935" y="3135"/>
                  </a:cubicBezTo>
                  <a:cubicBezTo>
                    <a:pt x="1377" y="3546"/>
                    <a:pt x="2900" y="3762"/>
                    <a:pt x="4407" y="3762"/>
                  </a:cubicBezTo>
                  <a:cubicBezTo>
                    <a:pt x="6079" y="3762"/>
                    <a:pt x="7733" y="3496"/>
                    <a:pt x="7873" y="2934"/>
                  </a:cubicBezTo>
                  <a:cubicBezTo>
                    <a:pt x="8173" y="1900"/>
                    <a:pt x="6038" y="1667"/>
                    <a:pt x="4437" y="1000"/>
                  </a:cubicBezTo>
                  <a:cubicBezTo>
                    <a:pt x="3255" y="472"/>
                    <a:pt x="2036" y="0"/>
                    <a:pt x="1407" y="0"/>
                  </a:cubicBezTo>
                  <a:close/>
                </a:path>
              </a:pathLst>
            </a:custGeom>
            <a:solidFill>
              <a:srgbClr val="B45F06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8"/>
            <p:cNvSpPr/>
            <p:nvPr/>
          </p:nvSpPr>
          <p:spPr>
            <a:xfrm flipH="1">
              <a:off x="3030550" y="3691625"/>
              <a:ext cx="548750" cy="105175"/>
            </a:xfrm>
            <a:custGeom>
              <a:avLst/>
              <a:gdLst/>
              <a:ahLst/>
              <a:cxnLst/>
              <a:rect l="l" t="t" r="r" b="b"/>
              <a:pathLst>
                <a:path w="21950" h="4207" extrusionOk="0">
                  <a:moveTo>
                    <a:pt x="16942" y="0"/>
                  </a:moveTo>
                  <a:cubicBezTo>
                    <a:pt x="15492" y="0"/>
                    <a:pt x="13731" y="494"/>
                    <a:pt x="10342" y="1405"/>
                  </a:cubicBezTo>
                  <a:cubicBezTo>
                    <a:pt x="6939" y="2272"/>
                    <a:pt x="3503" y="2806"/>
                    <a:pt x="1" y="3006"/>
                  </a:cubicBezTo>
                  <a:lnTo>
                    <a:pt x="1" y="4207"/>
                  </a:lnTo>
                  <a:lnTo>
                    <a:pt x="21950" y="4207"/>
                  </a:lnTo>
                  <a:cubicBezTo>
                    <a:pt x="21950" y="4207"/>
                    <a:pt x="21783" y="1471"/>
                    <a:pt x="19381" y="504"/>
                  </a:cubicBezTo>
                  <a:cubicBezTo>
                    <a:pt x="18505" y="163"/>
                    <a:pt x="17775" y="0"/>
                    <a:pt x="16942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8"/>
            <p:cNvSpPr/>
            <p:nvPr/>
          </p:nvSpPr>
          <p:spPr>
            <a:xfrm flipH="1">
              <a:off x="2485150" y="3691625"/>
              <a:ext cx="547925" cy="105175"/>
            </a:xfrm>
            <a:custGeom>
              <a:avLst/>
              <a:gdLst/>
              <a:ahLst/>
              <a:cxnLst/>
              <a:rect l="l" t="t" r="r" b="b"/>
              <a:pathLst>
                <a:path w="21917" h="4207" extrusionOk="0">
                  <a:moveTo>
                    <a:pt x="5001" y="0"/>
                  </a:moveTo>
                  <a:cubicBezTo>
                    <a:pt x="4171" y="0"/>
                    <a:pt x="3446" y="163"/>
                    <a:pt x="2569" y="504"/>
                  </a:cubicBezTo>
                  <a:cubicBezTo>
                    <a:pt x="168" y="1471"/>
                    <a:pt x="1" y="4207"/>
                    <a:pt x="1" y="4207"/>
                  </a:cubicBezTo>
                  <a:lnTo>
                    <a:pt x="21917" y="4207"/>
                  </a:lnTo>
                  <a:lnTo>
                    <a:pt x="21917" y="3006"/>
                  </a:lnTo>
                  <a:cubicBezTo>
                    <a:pt x="18447" y="2806"/>
                    <a:pt x="14978" y="2272"/>
                    <a:pt x="11609" y="1405"/>
                  </a:cubicBezTo>
                  <a:cubicBezTo>
                    <a:pt x="8199" y="494"/>
                    <a:pt x="6443" y="0"/>
                    <a:pt x="5001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8"/>
            <p:cNvSpPr/>
            <p:nvPr/>
          </p:nvSpPr>
          <p:spPr>
            <a:xfrm flipH="1">
              <a:off x="2462625" y="3784275"/>
              <a:ext cx="1130850" cy="22550"/>
            </a:xfrm>
            <a:custGeom>
              <a:avLst/>
              <a:gdLst/>
              <a:ahLst/>
              <a:cxnLst/>
              <a:rect l="l" t="t" r="r" b="b"/>
              <a:pathLst>
                <a:path w="45234" h="902" extrusionOk="0">
                  <a:moveTo>
                    <a:pt x="1" y="0"/>
                  </a:moveTo>
                  <a:lnTo>
                    <a:pt x="1" y="901"/>
                  </a:lnTo>
                  <a:lnTo>
                    <a:pt x="45233" y="901"/>
                  </a:lnTo>
                  <a:lnTo>
                    <a:pt x="45233" y="0"/>
                  </a:lnTo>
                  <a:close/>
                </a:path>
              </a:pathLst>
            </a:custGeom>
            <a:solidFill>
              <a:srgbClr val="263238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8"/>
            <p:cNvSpPr/>
            <p:nvPr/>
          </p:nvSpPr>
          <p:spPr>
            <a:xfrm flipH="1">
              <a:off x="617975" y="3806800"/>
              <a:ext cx="3634300" cy="25"/>
            </a:xfrm>
            <a:custGeom>
              <a:avLst/>
              <a:gdLst/>
              <a:ahLst/>
              <a:cxnLst/>
              <a:rect l="l" t="t" r="r" b="b"/>
              <a:pathLst>
                <a:path w="145372" h="1" extrusionOk="0">
                  <a:moveTo>
                    <a:pt x="1" y="0"/>
                  </a:moveTo>
                  <a:lnTo>
                    <a:pt x="14537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8"/>
            <p:cNvSpPr/>
            <p:nvPr/>
          </p:nvSpPr>
          <p:spPr>
            <a:xfrm flipH="1">
              <a:off x="617975" y="3806800"/>
              <a:ext cx="3634300" cy="25"/>
            </a:xfrm>
            <a:custGeom>
              <a:avLst/>
              <a:gdLst/>
              <a:ahLst/>
              <a:cxnLst/>
              <a:rect l="l" t="t" r="r" b="b"/>
              <a:pathLst>
                <a:path w="145372" h="1" fill="none" extrusionOk="0">
                  <a:moveTo>
                    <a:pt x="1" y="0"/>
                  </a:moveTo>
                  <a:lnTo>
                    <a:pt x="145371" y="0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8"/>
            <p:cNvSpPr/>
            <p:nvPr/>
          </p:nvSpPr>
          <p:spPr>
            <a:xfrm flipH="1">
              <a:off x="659675" y="3202200"/>
              <a:ext cx="1033275" cy="606275"/>
            </a:xfrm>
            <a:custGeom>
              <a:avLst/>
              <a:gdLst/>
              <a:ahLst/>
              <a:cxnLst/>
              <a:rect l="l" t="t" r="r" b="b"/>
              <a:pathLst>
                <a:path w="41331" h="24251" extrusionOk="0">
                  <a:moveTo>
                    <a:pt x="10508" y="0"/>
                  </a:moveTo>
                  <a:lnTo>
                    <a:pt x="1" y="24251"/>
                  </a:lnTo>
                  <a:lnTo>
                    <a:pt x="30823" y="24251"/>
                  </a:lnTo>
                  <a:lnTo>
                    <a:pt x="41330" y="0"/>
                  </a:lnTo>
                  <a:close/>
                </a:path>
              </a:pathLst>
            </a:custGeom>
            <a:solidFill>
              <a:schemeClr val="accent1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8"/>
            <p:cNvSpPr/>
            <p:nvPr/>
          </p:nvSpPr>
          <p:spPr>
            <a:xfrm flipH="1">
              <a:off x="629650" y="3202200"/>
              <a:ext cx="1033275" cy="606275"/>
            </a:xfrm>
            <a:custGeom>
              <a:avLst/>
              <a:gdLst/>
              <a:ahLst/>
              <a:cxnLst/>
              <a:rect l="l" t="t" r="r" b="b"/>
              <a:pathLst>
                <a:path w="41331" h="24251" extrusionOk="0">
                  <a:moveTo>
                    <a:pt x="10508" y="0"/>
                  </a:moveTo>
                  <a:lnTo>
                    <a:pt x="1" y="24251"/>
                  </a:lnTo>
                  <a:lnTo>
                    <a:pt x="30823" y="24251"/>
                  </a:lnTo>
                  <a:lnTo>
                    <a:pt x="41330" y="0"/>
                  </a:lnTo>
                  <a:close/>
                </a:path>
              </a:pathLst>
            </a:custGeom>
            <a:solidFill>
              <a:schemeClr val="accent2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8"/>
            <p:cNvSpPr/>
            <p:nvPr/>
          </p:nvSpPr>
          <p:spPr>
            <a:xfrm flipH="1">
              <a:off x="1064975" y="3477475"/>
              <a:ext cx="133450" cy="128275"/>
            </a:xfrm>
            <a:custGeom>
              <a:avLst/>
              <a:gdLst/>
              <a:ahLst/>
              <a:cxnLst/>
              <a:rect l="l" t="t" r="r" b="b"/>
              <a:pathLst>
                <a:path w="5338" h="5131" extrusionOk="0">
                  <a:moveTo>
                    <a:pt x="3087" y="0"/>
                  </a:moveTo>
                  <a:cubicBezTo>
                    <a:pt x="2242" y="0"/>
                    <a:pt x="1359" y="504"/>
                    <a:pt x="801" y="1365"/>
                  </a:cubicBezTo>
                  <a:cubicBezTo>
                    <a:pt x="1" y="2632"/>
                    <a:pt x="201" y="4167"/>
                    <a:pt x="1235" y="4834"/>
                  </a:cubicBezTo>
                  <a:cubicBezTo>
                    <a:pt x="1548" y="5036"/>
                    <a:pt x="1904" y="5131"/>
                    <a:pt x="2270" y="5131"/>
                  </a:cubicBezTo>
                  <a:cubicBezTo>
                    <a:pt x="3114" y="5131"/>
                    <a:pt x="4012" y="4627"/>
                    <a:pt x="4571" y="3766"/>
                  </a:cubicBezTo>
                  <a:cubicBezTo>
                    <a:pt x="5338" y="2499"/>
                    <a:pt x="5171" y="931"/>
                    <a:pt x="4137" y="297"/>
                  </a:cubicBezTo>
                  <a:cubicBezTo>
                    <a:pt x="3814" y="95"/>
                    <a:pt x="3454" y="0"/>
                    <a:pt x="3087" y="0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8"/>
            <p:cNvSpPr/>
            <p:nvPr/>
          </p:nvSpPr>
          <p:spPr>
            <a:xfrm flipH="1">
              <a:off x="1682900" y="3784275"/>
              <a:ext cx="562100" cy="22550"/>
            </a:xfrm>
            <a:custGeom>
              <a:avLst/>
              <a:gdLst/>
              <a:ahLst/>
              <a:cxnLst/>
              <a:rect l="l" t="t" r="r" b="b"/>
              <a:pathLst>
                <a:path w="22484" h="902" extrusionOk="0">
                  <a:moveTo>
                    <a:pt x="0" y="0"/>
                  </a:moveTo>
                  <a:lnTo>
                    <a:pt x="0" y="901"/>
                  </a:lnTo>
                  <a:lnTo>
                    <a:pt x="22483" y="901"/>
                  </a:lnTo>
                  <a:lnTo>
                    <a:pt x="22483" y="0"/>
                  </a:lnTo>
                  <a:close/>
                </a:path>
              </a:pathLst>
            </a:custGeom>
            <a:solidFill>
              <a:schemeClr val="accent1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768;p33">
            <a:extLst>
              <a:ext uri="{FF2B5EF4-FFF2-40B4-BE49-F238E27FC236}">
                <a16:creationId xmlns:a16="http://schemas.microsoft.com/office/drawing/2014/main" id="{6C24DF6E-8279-493A-8EAA-F21EC5FDC6F4}"/>
              </a:ext>
            </a:extLst>
          </p:cNvPr>
          <p:cNvSpPr txBox="1">
            <a:spLocks/>
          </p:cNvSpPr>
          <p:nvPr/>
        </p:nvSpPr>
        <p:spPr>
          <a:xfrm>
            <a:off x="1046468" y="1786714"/>
            <a:ext cx="3303210" cy="15502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US" sz="2400" b="1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Philosophical, Sociological and Historical Approaches to Education</a:t>
            </a:r>
          </a:p>
        </p:txBody>
      </p:sp>
      <p:sp>
        <p:nvSpPr>
          <p:cNvPr id="91" name="Google Shape;1434;p38">
            <a:extLst>
              <a:ext uri="{FF2B5EF4-FFF2-40B4-BE49-F238E27FC236}">
                <a16:creationId xmlns:a16="http://schemas.microsoft.com/office/drawing/2014/main" id="{F845331D-98F1-47F8-85FA-2A5A1344A769}"/>
              </a:ext>
            </a:extLst>
          </p:cNvPr>
          <p:cNvSpPr txBox="1">
            <a:spLocks/>
          </p:cNvSpPr>
          <p:nvPr/>
        </p:nvSpPr>
        <p:spPr>
          <a:xfrm flipH="1">
            <a:off x="4594479" y="132604"/>
            <a:ext cx="183137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B93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 to Philosophy </a:t>
            </a:r>
            <a:endParaRPr lang="el-GR" dirty="0">
              <a:solidFill>
                <a:srgbClr val="B930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2" name="Google Shape;1434;p38">
            <a:extLst>
              <a:ext uri="{FF2B5EF4-FFF2-40B4-BE49-F238E27FC236}">
                <a16:creationId xmlns:a16="http://schemas.microsoft.com/office/drawing/2014/main" id="{A4CFA210-2835-4356-9B1F-5EBE68EEFF05}"/>
              </a:ext>
            </a:extLst>
          </p:cNvPr>
          <p:cNvSpPr txBox="1">
            <a:spLocks/>
          </p:cNvSpPr>
          <p:nvPr/>
        </p:nvSpPr>
        <p:spPr>
          <a:xfrm flipH="1">
            <a:off x="3335259" y="791041"/>
            <a:ext cx="200653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23AFB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Visual Literacy</a:t>
            </a:r>
            <a:endParaRPr lang="el-GR" dirty="0">
              <a:solidFill>
                <a:srgbClr val="23AFB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3" name="Google Shape;1434;p38">
            <a:extLst>
              <a:ext uri="{FF2B5EF4-FFF2-40B4-BE49-F238E27FC236}">
                <a16:creationId xmlns:a16="http://schemas.microsoft.com/office/drawing/2014/main" id="{4A87EFDB-7DBC-4D5A-8AC9-62A079451926}"/>
              </a:ext>
            </a:extLst>
          </p:cNvPr>
          <p:cNvSpPr txBox="1">
            <a:spLocks/>
          </p:cNvSpPr>
          <p:nvPr/>
        </p:nvSpPr>
        <p:spPr>
          <a:xfrm flipH="1">
            <a:off x="4145751" y="4127821"/>
            <a:ext cx="1941657" cy="80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History of Modern Greek Education (1830-)</a:t>
            </a:r>
            <a:endParaRPr lang="el-GR" dirty="0">
              <a:solidFill>
                <a:srgbClr val="1861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4" name="Google Shape;1434;p38">
            <a:extLst>
              <a:ext uri="{FF2B5EF4-FFF2-40B4-BE49-F238E27FC236}">
                <a16:creationId xmlns:a16="http://schemas.microsoft.com/office/drawing/2014/main" id="{48E084E4-F40F-4A41-B07D-0CD51D665043}"/>
              </a:ext>
            </a:extLst>
          </p:cNvPr>
          <p:cNvSpPr txBox="1">
            <a:spLocks/>
          </p:cNvSpPr>
          <p:nvPr/>
        </p:nvSpPr>
        <p:spPr>
          <a:xfrm flipH="1">
            <a:off x="6408707" y="1350132"/>
            <a:ext cx="2565475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B93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Texts of Philosophical – Pedagogical Reflection</a:t>
            </a:r>
          </a:p>
        </p:txBody>
      </p:sp>
      <p:sp>
        <p:nvSpPr>
          <p:cNvPr id="95" name="Google Shape;1434;p38">
            <a:extLst>
              <a:ext uri="{FF2B5EF4-FFF2-40B4-BE49-F238E27FC236}">
                <a16:creationId xmlns:a16="http://schemas.microsoft.com/office/drawing/2014/main" id="{33C86EA4-8434-4859-89C9-4A26375D5B57}"/>
              </a:ext>
            </a:extLst>
          </p:cNvPr>
          <p:cNvSpPr txBox="1">
            <a:spLocks/>
          </p:cNvSpPr>
          <p:nvPr/>
        </p:nvSpPr>
        <p:spPr>
          <a:xfrm flipH="1">
            <a:off x="6481708" y="232728"/>
            <a:ext cx="2492475" cy="769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Religion and Education in Multicultural Societies</a:t>
            </a:r>
          </a:p>
        </p:txBody>
      </p:sp>
      <p:sp>
        <p:nvSpPr>
          <p:cNvPr id="96" name="Google Shape;1434;p38">
            <a:extLst>
              <a:ext uri="{FF2B5EF4-FFF2-40B4-BE49-F238E27FC236}">
                <a16:creationId xmlns:a16="http://schemas.microsoft.com/office/drawing/2014/main" id="{22D3BF64-5E91-4A08-9B0C-02421A8EA806}"/>
              </a:ext>
            </a:extLst>
          </p:cNvPr>
          <p:cNvSpPr txBox="1">
            <a:spLocks/>
          </p:cNvSpPr>
          <p:nvPr/>
        </p:nvSpPr>
        <p:spPr>
          <a:xfrm flipH="1">
            <a:off x="6566648" y="4388056"/>
            <a:ext cx="1941658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Intercultural Education</a:t>
            </a:r>
            <a:endParaRPr lang="el-GR" dirty="0">
              <a:solidFill>
                <a:srgbClr val="6F2F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7" name="Google Shape;1434;p38">
            <a:extLst>
              <a:ext uri="{FF2B5EF4-FFF2-40B4-BE49-F238E27FC236}">
                <a16:creationId xmlns:a16="http://schemas.microsoft.com/office/drawing/2014/main" id="{3D698E29-1E8F-4112-BF6C-12A2EBE5FE99}"/>
              </a:ext>
            </a:extLst>
          </p:cNvPr>
          <p:cNvSpPr txBox="1">
            <a:spLocks/>
          </p:cNvSpPr>
          <p:nvPr/>
        </p:nvSpPr>
        <p:spPr>
          <a:xfrm flipH="1">
            <a:off x="4751985" y="3005717"/>
            <a:ext cx="2316758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23AFB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Anthropological Approaches to Reading</a:t>
            </a:r>
            <a:endParaRPr lang="el-GR" dirty="0">
              <a:solidFill>
                <a:srgbClr val="23AFB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8" name="Google Shape;1434;p38">
            <a:extLst>
              <a:ext uri="{FF2B5EF4-FFF2-40B4-BE49-F238E27FC236}">
                <a16:creationId xmlns:a16="http://schemas.microsoft.com/office/drawing/2014/main" id="{57EED0F7-4383-4E4B-8624-611D7D285C82}"/>
              </a:ext>
            </a:extLst>
          </p:cNvPr>
          <p:cNvSpPr txBox="1">
            <a:spLocks/>
          </p:cNvSpPr>
          <p:nvPr/>
        </p:nvSpPr>
        <p:spPr>
          <a:xfrm flipH="1">
            <a:off x="7442502" y="2833072"/>
            <a:ext cx="1679417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History of Childhood</a:t>
            </a:r>
          </a:p>
        </p:txBody>
      </p:sp>
      <p:sp>
        <p:nvSpPr>
          <p:cNvPr id="99" name="Google Shape;1434;p38">
            <a:extLst>
              <a:ext uri="{FF2B5EF4-FFF2-40B4-BE49-F238E27FC236}">
                <a16:creationId xmlns:a16="http://schemas.microsoft.com/office/drawing/2014/main" id="{A51E409E-67A6-486D-A169-81CCA18E6008}"/>
              </a:ext>
            </a:extLst>
          </p:cNvPr>
          <p:cNvSpPr txBox="1">
            <a:spLocks/>
          </p:cNvSpPr>
          <p:nvPr/>
        </p:nvSpPr>
        <p:spPr>
          <a:xfrm flipH="1">
            <a:off x="6045640" y="3610564"/>
            <a:ext cx="2742169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Anthropological Approaches of Kinship and Family</a:t>
            </a:r>
            <a:endParaRPr lang="el-GR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Google Shape;1434;p38">
            <a:extLst>
              <a:ext uri="{FF2B5EF4-FFF2-40B4-BE49-F238E27FC236}">
                <a16:creationId xmlns:a16="http://schemas.microsoft.com/office/drawing/2014/main" id="{106E3839-A720-F6A3-3AA4-1AB5DBC4217E}"/>
              </a:ext>
            </a:extLst>
          </p:cNvPr>
          <p:cNvSpPr txBox="1">
            <a:spLocks/>
          </p:cNvSpPr>
          <p:nvPr/>
        </p:nvSpPr>
        <p:spPr>
          <a:xfrm flipH="1">
            <a:off x="109059" y="3796621"/>
            <a:ext cx="2168558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School-Community Relations</a:t>
            </a:r>
          </a:p>
        </p:txBody>
      </p:sp>
    </p:spTree>
    <p:extLst>
      <p:ext uri="{BB962C8B-B14F-4D97-AF65-F5344CB8AC3E}">
        <p14:creationId xmlns:p14="http://schemas.microsoft.com/office/powerpoint/2010/main" val="2291612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8000">
        <p159:morph option="byObject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" name="Google Shape;1525;p39"/>
          <p:cNvPicPr preferRelativeResize="0"/>
          <p:nvPr/>
        </p:nvPicPr>
        <p:blipFill rotWithShape="1">
          <a:blip r:embed="rId3">
            <a:alphaModFix/>
          </a:blip>
          <a:srcRect l="20367" r="12854"/>
          <a:stretch/>
        </p:blipFill>
        <p:spPr>
          <a:xfrm>
            <a:off x="4639575" y="1080800"/>
            <a:ext cx="3198600" cy="3198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Google Shape;768;p33">
            <a:extLst>
              <a:ext uri="{FF2B5EF4-FFF2-40B4-BE49-F238E27FC236}">
                <a16:creationId xmlns:a16="http://schemas.microsoft.com/office/drawing/2014/main" id="{7ACB4F6F-7547-4A8F-AB70-F0226184B63A}"/>
              </a:ext>
            </a:extLst>
          </p:cNvPr>
          <p:cNvSpPr txBox="1">
            <a:spLocks/>
          </p:cNvSpPr>
          <p:nvPr/>
        </p:nvSpPr>
        <p:spPr>
          <a:xfrm>
            <a:off x="439253" y="1657940"/>
            <a:ext cx="3505745" cy="5557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US" sz="4000" b="1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Psychology</a:t>
            </a:r>
            <a:endParaRPr lang="el-GR" sz="4000" b="1" dirty="0">
              <a:solidFill>
                <a:srgbClr val="6F2F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Google Shape;1434;p38">
            <a:extLst>
              <a:ext uri="{FF2B5EF4-FFF2-40B4-BE49-F238E27FC236}">
                <a16:creationId xmlns:a16="http://schemas.microsoft.com/office/drawing/2014/main" id="{532D7957-7DD8-4F6D-A54E-C789B69C01E6}"/>
              </a:ext>
            </a:extLst>
          </p:cNvPr>
          <p:cNvSpPr txBox="1">
            <a:spLocks/>
          </p:cNvSpPr>
          <p:nvPr/>
        </p:nvSpPr>
        <p:spPr>
          <a:xfrm flipH="1">
            <a:off x="61544" y="4279400"/>
            <a:ext cx="2050419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23AFB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Child and Life Events</a:t>
            </a:r>
            <a:endParaRPr lang="el-GR" dirty="0">
              <a:solidFill>
                <a:srgbClr val="23AFB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Google Shape;1434;p38">
            <a:extLst>
              <a:ext uri="{FF2B5EF4-FFF2-40B4-BE49-F238E27FC236}">
                <a16:creationId xmlns:a16="http://schemas.microsoft.com/office/drawing/2014/main" id="{7468FD75-B11B-49AD-A477-8A4D43E24A80}"/>
              </a:ext>
            </a:extLst>
          </p:cNvPr>
          <p:cNvSpPr txBox="1">
            <a:spLocks/>
          </p:cNvSpPr>
          <p:nvPr/>
        </p:nvSpPr>
        <p:spPr>
          <a:xfrm flipH="1">
            <a:off x="2047390" y="2697248"/>
            <a:ext cx="2634369" cy="77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Intergroup Relations in Social Psychology</a:t>
            </a:r>
            <a:endParaRPr lang="el-GR" dirty="0">
              <a:solidFill>
                <a:srgbClr val="6F2F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Google Shape;1434;p38">
            <a:extLst>
              <a:ext uri="{FF2B5EF4-FFF2-40B4-BE49-F238E27FC236}">
                <a16:creationId xmlns:a16="http://schemas.microsoft.com/office/drawing/2014/main" id="{97B40953-7AD0-429B-A1A6-B9D91F2D5D11}"/>
              </a:ext>
            </a:extLst>
          </p:cNvPr>
          <p:cNvSpPr txBox="1">
            <a:spLocks/>
          </p:cNvSpPr>
          <p:nvPr/>
        </p:nvSpPr>
        <p:spPr>
          <a:xfrm flipH="1">
            <a:off x="2742985" y="1022891"/>
            <a:ext cx="1679417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Educational Psychology</a:t>
            </a:r>
            <a:endParaRPr lang="el-GR" dirty="0">
              <a:solidFill>
                <a:schemeClr val="accent4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Google Shape;1434;p38">
            <a:extLst>
              <a:ext uri="{FF2B5EF4-FFF2-40B4-BE49-F238E27FC236}">
                <a16:creationId xmlns:a16="http://schemas.microsoft.com/office/drawing/2014/main" id="{2D49F7E6-5B4C-4272-8A0A-E3D46AA813D0}"/>
              </a:ext>
            </a:extLst>
          </p:cNvPr>
          <p:cNvSpPr txBox="1">
            <a:spLocks/>
          </p:cNvSpPr>
          <p:nvPr/>
        </p:nvSpPr>
        <p:spPr>
          <a:xfrm flipH="1">
            <a:off x="4690125" y="1752935"/>
            <a:ext cx="1679417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Psychology</a:t>
            </a:r>
          </a:p>
        </p:txBody>
      </p:sp>
      <p:sp>
        <p:nvSpPr>
          <p:cNvPr id="14" name="Google Shape;1434;p38">
            <a:extLst>
              <a:ext uri="{FF2B5EF4-FFF2-40B4-BE49-F238E27FC236}">
                <a16:creationId xmlns:a16="http://schemas.microsoft.com/office/drawing/2014/main" id="{76A5811C-E13F-423B-A95A-16B208AEFE2D}"/>
              </a:ext>
            </a:extLst>
          </p:cNvPr>
          <p:cNvSpPr txBox="1">
            <a:spLocks/>
          </p:cNvSpPr>
          <p:nvPr/>
        </p:nvSpPr>
        <p:spPr>
          <a:xfrm flipH="1">
            <a:off x="1899188" y="3819524"/>
            <a:ext cx="199526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Psychology of Child Development</a:t>
            </a:r>
          </a:p>
        </p:txBody>
      </p:sp>
      <p:sp>
        <p:nvSpPr>
          <p:cNvPr id="15" name="Google Shape;1434;p38">
            <a:extLst>
              <a:ext uri="{FF2B5EF4-FFF2-40B4-BE49-F238E27FC236}">
                <a16:creationId xmlns:a16="http://schemas.microsoft.com/office/drawing/2014/main" id="{BC9B1B73-87E8-4517-AE5A-B4CD9A2676DC}"/>
              </a:ext>
            </a:extLst>
          </p:cNvPr>
          <p:cNvSpPr txBox="1">
            <a:spLocks/>
          </p:cNvSpPr>
          <p:nvPr/>
        </p:nvSpPr>
        <p:spPr>
          <a:xfrm flipH="1">
            <a:off x="194641" y="575767"/>
            <a:ext cx="1679417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BBAB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Cognitive Psychology</a:t>
            </a:r>
            <a:endParaRPr lang="el-GR" dirty="0">
              <a:solidFill>
                <a:srgbClr val="BBAB4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Google Shape;1434;p38">
            <a:extLst>
              <a:ext uri="{FF2B5EF4-FFF2-40B4-BE49-F238E27FC236}">
                <a16:creationId xmlns:a16="http://schemas.microsoft.com/office/drawing/2014/main" id="{16391661-07F3-48D7-9D9D-F1A1166C8564}"/>
              </a:ext>
            </a:extLst>
          </p:cNvPr>
          <p:cNvSpPr txBox="1">
            <a:spLocks/>
          </p:cNvSpPr>
          <p:nvPr/>
        </p:nvSpPr>
        <p:spPr>
          <a:xfrm flipH="1">
            <a:off x="3759130" y="4237885"/>
            <a:ext cx="1679417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BBAB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Health Psychology</a:t>
            </a:r>
            <a:endParaRPr lang="el-GR" dirty="0">
              <a:solidFill>
                <a:srgbClr val="BBAB4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Google Shape;1434;p38">
            <a:extLst>
              <a:ext uri="{FF2B5EF4-FFF2-40B4-BE49-F238E27FC236}">
                <a16:creationId xmlns:a16="http://schemas.microsoft.com/office/drawing/2014/main" id="{FCF76043-8A77-4E17-B44B-86581E873C5C}"/>
              </a:ext>
            </a:extLst>
          </p:cNvPr>
          <p:cNvSpPr txBox="1">
            <a:spLocks/>
          </p:cNvSpPr>
          <p:nvPr/>
        </p:nvSpPr>
        <p:spPr>
          <a:xfrm flipH="1">
            <a:off x="91524" y="2895589"/>
            <a:ext cx="1958058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B93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Psychopathology of the Child</a:t>
            </a:r>
          </a:p>
        </p:txBody>
      </p:sp>
      <p:sp>
        <p:nvSpPr>
          <p:cNvPr id="18" name="Google Shape;1434;p38">
            <a:extLst>
              <a:ext uri="{FF2B5EF4-FFF2-40B4-BE49-F238E27FC236}">
                <a16:creationId xmlns:a16="http://schemas.microsoft.com/office/drawing/2014/main" id="{786118BC-02C4-4233-8227-91B78FF7F355}"/>
              </a:ext>
            </a:extLst>
          </p:cNvPr>
          <p:cNvSpPr txBox="1">
            <a:spLocks/>
          </p:cNvSpPr>
          <p:nvPr/>
        </p:nvSpPr>
        <p:spPr>
          <a:xfrm flipH="1">
            <a:off x="1907931" y="243215"/>
            <a:ext cx="1997641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B93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Sexuality and Health</a:t>
            </a:r>
            <a:endParaRPr lang="el-GR" dirty="0">
              <a:solidFill>
                <a:srgbClr val="B930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Google Shape;1434;p38">
            <a:extLst>
              <a:ext uri="{FF2B5EF4-FFF2-40B4-BE49-F238E27FC236}">
                <a16:creationId xmlns:a16="http://schemas.microsoft.com/office/drawing/2014/main" id="{3EB18DD9-9B6F-464E-B0F0-1B3ADAFE8E71}"/>
              </a:ext>
            </a:extLst>
          </p:cNvPr>
          <p:cNvSpPr txBox="1">
            <a:spLocks/>
          </p:cNvSpPr>
          <p:nvPr/>
        </p:nvSpPr>
        <p:spPr>
          <a:xfrm flipH="1">
            <a:off x="6238875" y="183509"/>
            <a:ext cx="2479747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 and Language Development</a:t>
            </a:r>
          </a:p>
        </p:txBody>
      </p:sp>
      <p:sp>
        <p:nvSpPr>
          <p:cNvPr id="20" name="Google Shape;1434;p38">
            <a:extLst>
              <a:ext uri="{FF2B5EF4-FFF2-40B4-BE49-F238E27FC236}">
                <a16:creationId xmlns:a16="http://schemas.microsoft.com/office/drawing/2014/main" id="{FC6C44F5-5283-4238-9022-76347760D973}"/>
              </a:ext>
            </a:extLst>
          </p:cNvPr>
          <p:cNvSpPr txBox="1">
            <a:spLocks/>
          </p:cNvSpPr>
          <p:nvPr/>
        </p:nvSpPr>
        <p:spPr>
          <a:xfrm flipH="1">
            <a:off x="6272262" y="4265326"/>
            <a:ext cx="2810194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Experimental Psychology: Theoretical and Methodological Approaches</a:t>
            </a:r>
            <a:endParaRPr lang="el-GR" dirty="0">
              <a:solidFill>
                <a:srgbClr val="1861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Google Shape;1434;p38">
            <a:extLst>
              <a:ext uri="{FF2B5EF4-FFF2-40B4-BE49-F238E27FC236}">
                <a16:creationId xmlns:a16="http://schemas.microsoft.com/office/drawing/2014/main" id="{680F1997-B8E2-0BEE-6D35-3CEA7D91C3C5}"/>
              </a:ext>
            </a:extLst>
          </p:cNvPr>
          <p:cNvSpPr txBox="1">
            <a:spLocks/>
          </p:cNvSpPr>
          <p:nvPr/>
        </p:nvSpPr>
        <p:spPr>
          <a:xfrm flipH="1">
            <a:off x="6944469" y="1273417"/>
            <a:ext cx="2238693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B93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Evaluation and Support of Children with Special Educational Needs</a:t>
            </a:r>
          </a:p>
        </p:txBody>
      </p:sp>
    </p:spTree>
    <p:extLst>
      <p:ext uri="{BB962C8B-B14F-4D97-AF65-F5344CB8AC3E}">
        <p14:creationId xmlns:p14="http://schemas.microsoft.com/office/powerpoint/2010/main" val="125754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8000">
        <p159:morph option="byObject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68;p33">
            <a:extLst>
              <a:ext uri="{FF2B5EF4-FFF2-40B4-BE49-F238E27FC236}">
                <a16:creationId xmlns:a16="http://schemas.microsoft.com/office/drawing/2014/main" id="{7ACB4F6F-7547-4A8F-AB70-F0226184B63A}"/>
              </a:ext>
            </a:extLst>
          </p:cNvPr>
          <p:cNvSpPr txBox="1">
            <a:spLocks/>
          </p:cNvSpPr>
          <p:nvPr/>
        </p:nvSpPr>
        <p:spPr>
          <a:xfrm>
            <a:off x="50659" y="1525443"/>
            <a:ext cx="4122486" cy="5557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US" sz="3600" b="1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Culture and Education</a:t>
            </a:r>
            <a:endParaRPr lang="el-GR" sz="3600" b="1" dirty="0">
              <a:solidFill>
                <a:srgbClr val="6F2F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Google Shape;1434;p38">
            <a:extLst>
              <a:ext uri="{FF2B5EF4-FFF2-40B4-BE49-F238E27FC236}">
                <a16:creationId xmlns:a16="http://schemas.microsoft.com/office/drawing/2014/main" id="{532D7957-7DD8-4F6D-A54E-C789B69C01E6}"/>
              </a:ext>
            </a:extLst>
          </p:cNvPr>
          <p:cNvSpPr txBox="1">
            <a:spLocks/>
          </p:cNvSpPr>
          <p:nvPr/>
        </p:nvSpPr>
        <p:spPr>
          <a:xfrm flipH="1">
            <a:off x="5125125" y="75037"/>
            <a:ext cx="2050419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Child and the Literary Book</a:t>
            </a:r>
            <a:endParaRPr lang="el-GR" dirty="0">
              <a:solidFill>
                <a:srgbClr val="1861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Google Shape;1434;p38">
            <a:extLst>
              <a:ext uri="{FF2B5EF4-FFF2-40B4-BE49-F238E27FC236}">
                <a16:creationId xmlns:a16="http://schemas.microsoft.com/office/drawing/2014/main" id="{7468FD75-B11B-49AD-A477-8A4D43E24A80}"/>
              </a:ext>
            </a:extLst>
          </p:cNvPr>
          <p:cNvSpPr txBox="1">
            <a:spLocks/>
          </p:cNvSpPr>
          <p:nvPr/>
        </p:nvSpPr>
        <p:spPr>
          <a:xfrm flipH="1">
            <a:off x="289037" y="2824445"/>
            <a:ext cx="2634369" cy="77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B93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Narrative techniques – Approaches to the Oral Speech</a:t>
            </a:r>
            <a:endParaRPr lang="el-GR" dirty="0">
              <a:solidFill>
                <a:srgbClr val="B930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Google Shape;1434;p38">
            <a:extLst>
              <a:ext uri="{FF2B5EF4-FFF2-40B4-BE49-F238E27FC236}">
                <a16:creationId xmlns:a16="http://schemas.microsoft.com/office/drawing/2014/main" id="{97B40953-7AD0-429B-A1A6-B9D91F2D5D11}"/>
              </a:ext>
            </a:extLst>
          </p:cNvPr>
          <p:cNvSpPr txBox="1">
            <a:spLocks/>
          </p:cNvSpPr>
          <p:nvPr/>
        </p:nvSpPr>
        <p:spPr>
          <a:xfrm flipH="1">
            <a:off x="2384776" y="803904"/>
            <a:ext cx="2127626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Illustrated Children’s Books and their Reading</a:t>
            </a:r>
          </a:p>
        </p:txBody>
      </p:sp>
      <p:sp>
        <p:nvSpPr>
          <p:cNvPr id="14" name="Google Shape;1434;p38">
            <a:extLst>
              <a:ext uri="{FF2B5EF4-FFF2-40B4-BE49-F238E27FC236}">
                <a16:creationId xmlns:a16="http://schemas.microsoft.com/office/drawing/2014/main" id="{76A5811C-E13F-423B-A95A-16B208AEFE2D}"/>
              </a:ext>
            </a:extLst>
          </p:cNvPr>
          <p:cNvSpPr txBox="1">
            <a:spLocks/>
          </p:cNvSpPr>
          <p:nvPr/>
        </p:nvSpPr>
        <p:spPr>
          <a:xfrm flipH="1">
            <a:off x="1571003" y="3617894"/>
            <a:ext cx="2613586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Contemporary Greek Literature for Children</a:t>
            </a:r>
          </a:p>
        </p:txBody>
      </p:sp>
      <p:sp>
        <p:nvSpPr>
          <p:cNvPr id="15" name="Google Shape;1434;p38">
            <a:extLst>
              <a:ext uri="{FF2B5EF4-FFF2-40B4-BE49-F238E27FC236}">
                <a16:creationId xmlns:a16="http://schemas.microsoft.com/office/drawing/2014/main" id="{BC9B1B73-87E8-4517-AE5A-B4CD9A2676DC}"/>
              </a:ext>
            </a:extLst>
          </p:cNvPr>
          <p:cNvSpPr txBox="1">
            <a:spLocks/>
          </p:cNvSpPr>
          <p:nvPr/>
        </p:nvSpPr>
        <p:spPr>
          <a:xfrm flipH="1">
            <a:off x="3168709" y="4509542"/>
            <a:ext cx="2422193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Monolingual/Bilingual Pragmatic Ability</a:t>
            </a:r>
            <a:endParaRPr lang="el-GR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Google Shape;1434;p38">
            <a:extLst>
              <a:ext uri="{FF2B5EF4-FFF2-40B4-BE49-F238E27FC236}">
                <a16:creationId xmlns:a16="http://schemas.microsoft.com/office/drawing/2014/main" id="{16391661-07F3-48D7-9D9D-F1A1166C8564}"/>
              </a:ext>
            </a:extLst>
          </p:cNvPr>
          <p:cNvSpPr txBox="1">
            <a:spLocks/>
          </p:cNvSpPr>
          <p:nvPr/>
        </p:nvSpPr>
        <p:spPr>
          <a:xfrm flipH="1">
            <a:off x="-53759" y="675179"/>
            <a:ext cx="2165661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B93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Dramatic Play – Dramatization</a:t>
            </a:r>
            <a:endParaRPr lang="el-GR" dirty="0">
              <a:solidFill>
                <a:srgbClr val="B930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Google Shape;1434;p38">
            <a:extLst>
              <a:ext uri="{FF2B5EF4-FFF2-40B4-BE49-F238E27FC236}">
                <a16:creationId xmlns:a16="http://schemas.microsoft.com/office/drawing/2014/main" id="{FCF76043-8A77-4E17-B44B-86581E873C5C}"/>
              </a:ext>
            </a:extLst>
          </p:cNvPr>
          <p:cNvSpPr txBox="1">
            <a:spLocks/>
          </p:cNvSpPr>
          <p:nvPr/>
        </p:nvSpPr>
        <p:spPr>
          <a:xfrm flipH="1">
            <a:off x="2867404" y="2712670"/>
            <a:ext cx="2634369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Creative Writing</a:t>
            </a:r>
            <a:endParaRPr lang="el-GR" dirty="0">
              <a:solidFill>
                <a:srgbClr val="6F2F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Google Shape;1434;p38">
            <a:extLst>
              <a:ext uri="{FF2B5EF4-FFF2-40B4-BE49-F238E27FC236}">
                <a16:creationId xmlns:a16="http://schemas.microsoft.com/office/drawing/2014/main" id="{786118BC-02C4-4233-8227-91B78FF7F355}"/>
              </a:ext>
            </a:extLst>
          </p:cNvPr>
          <p:cNvSpPr txBox="1">
            <a:spLocks/>
          </p:cNvSpPr>
          <p:nvPr/>
        </p:nvSpPr>
        <p:spPr>
          <a:xfrm flipH="1">
            <a:off x="1968456" y="114403"/>
            <a:ext cx="2634368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 to Museum Education</a:t>
            </a:r>
            <a:endParaRPr lang="el-GR" dirty="0">
              <a:solidFill>
                <a:srgbClr val="6F2F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Google Shape;1434;p38">
            <a:extLst>
              <a:ext uri="{FF2B5EF4-FFF2-40B4-BE49-F238E27FC236}">
                <a16:creationId xmlns:a16="http://schemas.microsoft.com/office/drawing/2014/main" id="{3EB18DD9-9B6F-464E-B0F0-1B3ADAFE8E71}"/>
              </a:ext>
            </a:extLst>
          </p:cNvPr>
          <p:cNvSpPr txBox="1">
            <a:spLocks/>
          </p:cNvSpPr>
          <p:nvPr/>
        </p:nvSpPr>
        <p:spPr>
          <a:xfrm flipH="1">
            <a:off x="6922485" y="587635"/>
            <a:ext cx="2203895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 to Modern Greek Literature</a:t>
            </a:r>
          </a:p>
        </p:txBody>
      </p:sp>
      <p:sp>
        <p:nvSpPr>
          <p:cNvPr id="20" name="Google Shape;1434;p38">
            <a:extLst>
              <a:ext uri="{FF2B5EF4-FFF2-40B4-BE49-F238E27FC236}">
                <a16:creationId xmlns:a16="http://schemas.microsoft.com/office/drawing/2014/main" id="{FC6C44F5-5283-4238-9022-76347760D973}"/>
              </a:ext>
            </a:extLst>
          </p:cNvPr>
          <p:cNvSpPr txBox="1">
            <a:spLocks/>
          </p:cNvSpPr>
          <p:nvPr/>
        </p:nvSpPr>
        <p:spPr>
          <a:xfrm flipH="1">
            <a:off x="6872105" y="4032468"/>
            <a:ext cx="1679417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B93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20th Century Poetry</a:t>
            </a:r>
            <a:endParaRPr lang="el-GR" dirty="0">
              <a:solidFill>
                <a:srgbClr val="B930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Google Shape;2866;p68">
            <a:extLst>
              <a:ext uri="{FF2B5EF4-FFF2-40B4-BE49-F238E27FC236}">
                <a16:creationId xmlns:a16="http://schemas.microsoft.com/office/drawing/2014/main" id="{5769544A-D946-4106-AE4B-3E1369AE1C6F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93" b="98951" l="1300" r="97900">
                        <a14:foregroundMark x1="18900" y1="48876" x2="8200" y2="39580"/>
                        <a14:foregroundMark x1="8200" y1="39580" x2="300" y2="63718"/>
                        <a14:foregroundMark x1="300" y1="63718" x2="3400" y2="90555"/>
                        <a14:foregroundMark x1="3400" y1="90555" x2="14700" y2="99850"/>
                        <a14:foregroundMark x1="14700" y1="99850" x2="26700" y2="98951"/>
                        <a14:foregroundMark x1="26700" y1="98951" x2="34400" y2="82909"/>
                        <a14:foregroundMark x1="34400" y1="82909" x2="32300" y2="68366"/>
                        <a14:foregroundMark x1="14900" y1="57121" x2="14100" y2="60420"/>
                        <a14:foregroundMark x1="16700" y1="57421" x2="14900" y2="57421"/>
                        <a14:foregroundMark x1="11200" y1="41679" x2="3500" y2="46627"/>
                        <a14:foregroundMark x1="2700" y1="48876" x2="1300" y2="52174"/>
                        <a14:foregroundMark x1="82900" y1="40630" x2="91500" y2="34783"/>
                        <a14:foregroundMark x1="48900" y1="51874" x2="54200" y2="19940"/>
                        <a14:foregroundMark x1="48300" y1="24588" x2="47200" y2="32084"/>
                        <a14:foregroundMark x1="50300" y1="20240" x2="47800" y2="28486"/>
                        <a14:foregroundMark x1="37800" y1="48276" x2="46500" y2="40330"/>
                        <a14:foregroundMark x1="33400" y1="57421" x2="22000" y2="72264"/>
                        <a14:foregroundMark x1="47800" y1="81409" x2="46100" y2="62969"/>
                        <a14:foregroundMark x1="41300" y1="81409" x2="54600" y2="89055"/>
                        <a14:foregroundMark x1="84700" y1="84408" x2="90800" y2="90705"/>
                        <a14:foregroundMark x1="83200" y1="94303" x2="89700" y2="91604"/>
                        <a14:foregroundMark x1="97400" y1="96852" x2="97900" y2="52774"/>
                      </a14:backgroundRemoval>
                    </a14:imgEffect>
                  </a14:imgLayer>
                </a14:imgProps>
              </a:ext>
            </a:extLst>
          </a:blip>
          <a:srcRect l="5610" t="5650" r="5619" b="5641"/>
          <a:stretch/>
        </p:blipFill>
        <p:spPr>
          <a:xfrm>
            <a:off x="5126382" y="1499242"/>
            <a:ext cx="3592207" cy="2394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Google Shape;1434;p38">
            <a:extLst>
              <a:ext uri="{FF2B5EF4-FFF2-40B4-BE49-F238E27FC236}">
                <a16:creationId xmlns:a16="http://schemas.microsoft.com/office/drawing/2014/main" id="{DBC1013B-933E-4159-9CC4-0253000FA8D9}"/>
              </a:ext>
            </a:extLst>
          </p:cNvPr>
          <p:cNvSpPr txBox="1">
            <a:spLocks/>
          </p:cNvSpPr>
          <p:nvPr/>
        </p:nvSpPr>
        <p:spPr>
          <a:xfrm flipH="1">
            <a:off x="214198" y="4249366"/>
            <a:ext cx="2784049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B93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Creative Music Activities for Kindergarten</a:t>
            </a:r>
          </a:p>
        </p:txBody>
      </p:sp>
      <p:sp>
        <p:nvSpPr>
          <p:cNvPr id="24" name="Google Shape;1434;p38">
            <a:extLst>
              <a:ext uri="{FF2B5EF4-FFF2-40B4-BE49-F238E27FC236}">
                <a16:creationId xmlns:a16="http://schemas.microsoft.com/office/drawing/2014/main" id="{85ABD91B-E3C2-4522-B0A0-8DA1F3579B8F}"/>
              </a:ext>
            </a:extLst>
          </p:cNvPr>
          <p:cNvSpPr txBox="1">
            <a:spLocks/>
          </p:cNvSpPr>
          <p:nvPr/>
        </p:nvSpPr>
        <p:spPr>
          <a:xfrm flipH="1">
            <a:off x="6548104" y="1250035"/>
            <a:ext cx="2327417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Drama in Education</a:t>
            </a:r>
            <a:endParaRPr lang="el-GR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Google Shape;1434;p38">
            <a:extLst>
              <a:ext uri="{FF2B5EF4-FFF2-40B4-BE49-F238E27FC236}">
                <a16:creationId xmlns:a16="http://schemas.microsoft.com/office/drawing/2014/main" id="{92D89F20-A0CB-4682-9378-FDCDDB3FCA58}"/>
              </a:ext>
            </a:extLst>
          </p:cNvPr>
          <p:cNvSpPr txBox="1">
            <a:spLocks/>
          </p:cNvSpPr>
          <p:nvPr/>
        </p:nvSpPr>
        <p:spPr>
          <a:xfrm flipH="1">
            <a:off x="4279450" y="3880089"/>
            <a:ext cx="2327417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 to Children’s Literature</a:t>
            </a:r>
          </a:p>
        </p:txBody>
      </p:sp>
    </p:spTree>
    <p:extLst>
      <p:ext uri="{BB962C8B-B14F-4D97-AF65-F5344CB8AC3E}">
        <p14:creationId xmlns:p14="http://schemas.microsoft.com/office/powerpoint/2010/main" val="1603978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3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765;p33">
            <a:extLst>
              <a:ext uri="{FF2B5EF4-FFF2-40B4-BE49-F238E27FC236}">
                <a16:creationId xmlns:a16="http://schemas.microsoft.com/office/drawing/2014/main" id="{380FD865-C7CD-4101-874F-33EDC46B7B75}"/>
              </a:ext>
            </a:extLst>
          </p:cNvPr>
          <p:cNvSpPr txBox="1">
            <a:spLocks/>
          </p:cNvSpPr>
          <p:nvPr/>
        </p:nvSpPr>
        <p:spPr>
          <a:xfrm>
            <a:off x="4788086" y="2809213"/>
            <a:ext cx="1645982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B93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 to the Sciences of Education</a:t>
            </a:r>
          </a:p>
        </p:txBody>
      </p:sp>
      <p:sp>
        <p:nvSpPr>
          <p:cNvPr id="88" name="Google Shape;768;p33">
            <a:extLst>
              <a:ext uri="{FF2B5EF4-FFF2-40B4-BE49-F238E27FC236}">
                <a16:creationId xmlns:a16="http://schemas.microsoft.com/office/drawing/2014/main" id="{6C24DF6E-8279-493A-8EAA-F21EC5FDC6F4}"/>
              </a:ext>
            </a:extLst>
          </p:cNvPr>
          <p:cNvSpPr txBox="1">
            <a:spLocks/>
          </p:cNvSpPr>
          <p:nvPr/>
        </p:nvSpPr>
        <p:spPr>
          <a:xfrm>
            <a:off x="5393392" y="2265089"/>
            <a:ext cx="3940556" cy="8182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US" sz="3200" b="1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Pedagogics - Didactics</a:t>
            </a:r>
            <a:endParaRPr lang="el-GR" sz="3200" b="1" dirty="0">
              <a:solidFill>
                <a:srgbClr val="6F2F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4" name="Google Shape;1434;p38">
            <a:extLst>
              <a:ext uri="{FF2B5EF4-FFF2-40B4-BE49-F238E27FC236}">
                <a16:creationId xmlns:a16="http://schemas.microsoft.com/office/drawing/2014/main" id="{48E084E4-F40F-4A41-B07D-0CD51D665043}"/>
              </a:ext>
            </a:extLst>
          </p:cNvPr>
          <p:cNvSpPr txBox="1">
            <a:spLocks/>
          </p:cNvSpPr>
          <p:nvPr/>
        </p:nvSpPr>
        <p:spPr>
          <a:xfrm flipH="1">
            <a:off x="126366" y="4447533"/>
            <a:ext cx="2006529" cy="662400"/>
          </a:xfrm>
          <a:prstGeom prst="rect">
            <a:avLst/>
          </a:prstGeom>
          <a:solidFill>
            <a:srgbClr val="F2F1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Pedagogy </a:t>
            </a:r>
            <a:endParaRPr lang="el-GR" dirty="0">
              <a:solidFill>
                <a:srgbClr val="1861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5" name="Google Shape;1434;p38">
            <a:extLst>
              <a:ext uri="{FF2B5EF4-FFF2-40B4-BE49-F238E27FC236}">
                <a16:creationId xmlns:a16="http://schemas.microsoft.com/office/drawing/2014/main" id="{33C86EA4-8434-4859-89C9-4A26375D5B57}"/>
              </a:ext>
            </a:extLst>
          </p:cNvPr>
          <p:cNvSpPr txBox="1">
            <a:spLocks/>
          </p:cNvSpPr>
          <p:nvPr/>
        </p:nvSpPr>
        <p:spPr>
          <a:xfrm flipH="1">
            <a:off x="6349403" y="3446452"/>
            <a:ext cx="2794597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Collaborative Types of Learning in Early Childhood Education</a:t>
            </a:r>
            <a:endParaRPr lang="el-GR" dirty="0">
              <a:solidFill>
                <a:srgbClr val="1861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6" name="Google Shape;1434;p38">
            <a:extLst>
              <a:ext uri="{FF2B5EF4-FFF2-40B4-BE49-F238E27FC236}">
                <a16:creationId xmlns:a16="http://schemas.microsoft.com/office/drawing/2014/main" id="{22D3BF64-5E91-4A08-9B0C-02421A8EA806}"/>
              </a:ext>
            </a:extLst>
          </p:cNvPr>
          <p:cNvSpPr txBox="1">
            <a:spLocks/>
          </p:cNvSpPr>
          <p:nvPr/>
        </p:nvSpPr>
        <p:spPr>
          <a:xfrm flipH="1">
            <a:off x="2967962" y="4441234"/>
            <a:ext cx="2282556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Health Education in Early Childhood</a:t>
            </a:r>
            <a:endParaRPr lang="el-GR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7" name="Google Shape;1434;p38">
            <a:extLst>
              <a:ext uri="{FF2B5EF4-FFF2-40B4-BE49-F238E27FC236}">
                <a16:creationId xmlns:a16="http://schemas.microsoft.com/office/drawing/2014/main" id="{3D698E29-1E8F-4112-BF6C-12A2EBE5FE99}"/>
              </a:ext>
            </a:extLst>
          </p:cNvPr>
          <p:cNvSpPr txBox="1">
            <a:spLocks/>
          </p:cNvSpPr>
          <p:nvPr/>
        </p:nvSpPr>
        <p:spPr>
          <a:xfrm flipH="1">
            <a:off x="1791333" y="3597261"/>
            <a:ext cx="200653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Special Education</a:t>
            </a:r>
            <a:endParaRPr lang="el-GR" dirty="0">
              <a:solidFill>
                <a:srgbClr val="1861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8" name="Google Shape;1434;p38">
            <a:extLst>
              <a:ext uri="{FF2B5EF4-FFF2-40B4-BE49-F238E27FC236}">
                <a16:creationId xmlns:a16="http://schemas.microsoft.com/office/drawing/2014/main" id="{57EED0F7-4383-4E4B-8624-611D7D285C82}"/>
              </a:ext>
            </a:extLst>
          </p:cNvPr>
          <p:cNvSpPr txBox="1">
            <a:spLocks/>
          </p:cNvSpPr>
          <p:nvPr/>
        </p:nvSpPr>
        <p:spPr>
          <a:xfrm flipH="1">
            <a:off x="2868910" y="192690"/>
            <a:ext cx="2742167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 of Pedagogical Thinking</a:t>
            </a:r>
            <a:endParaRPr lang="el-GR" dirty="0">
              <a:solidFill>
                <a:srgbClr val="1861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0" name="Google Shape;690;p34">
            <a:extLst>
              <a:ext uri="{FF2B5EF4-FFF2-40B4-BE49-F238E27FC236}">
                <a16:creationId xmlns:a16="http://schemas.microsoft.com/office/drawing/2014/main" id="{586BD143-E508-4A06-BB13-54FA162FAF4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31453">
            <a:off x="1084006" y="1684013"/>
            <a:ext cx="3184844" cy="1914022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1" name="Google Shape;1434;p38">
            <a:extLst>
              <a:ext uri="{FF2B5EF4-FFF2-40B4-BE49-F238E27FC236}">
                <a16:creationId xmlns:a16="http://schemas.microsoft.com/office/drawing/2014/main" id="{F845331D-98F1-47F8-85FA-2A5A1344A769}"/>
              </a:ext>
            </a:extLst>
          </p:cNvPr>
          <p:cNvSpPr txBox="1">
            <a:spLocks/>
          </p:cNvSpPr>
          <p:nvPr/>
        </p:nvSpPr>
        <p:spPr>
          <a:xfrm flipH="1">
            <a:off x="5738333" y="192690"/>
            <a:ext cx="3250674" cy="6624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23AFB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Contemporary Didactics: Basic Notions and Application Proposals</a:t>
            </a:r>
            <a:endParaRPr lang="el-GR" dirty="0">
              <a:solidFill>
                <a:srgbClr val="23AFB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Google Shape;1434;p38">
            <a:extLst>
              <a:ext uri="{FF2B5EF4-FFF2-40B4-BE49-F238E27FC236}">
                <a16:creationId xmlns:a16="http://schemas.microsoft.com/office/drawing/2014/main" id="{DACFD48D-7A67-39A8-74E9-765099A440AE}"/>
              </a:ext>
            </a:extLst>
          </p:cNvPr>
          <p:cNvSpPr txBox="1">
            <a:spLocks/>
          </p:cNvSpPr>
          <p:nvPr/>
        </p:nvSpPr>
        <p:spPr>
          <a:xfrm flipH="1">
            <a:off x="126366" y="7482"/>
            <a:ext cx="1679417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B93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Bilingualism and Education</a:t>
            </a:r>
          </a:p>
        </p:txBody>
      </p:sp>
      <p:sp>
        <p:nvSpPr>
          <p:cNvPr id="2" name="Google Shape;1434;p38">
            <a:extLst>
              <a:ext uri="{FF2B5EF4-FFF2-40B4-BE49-F238E27FC236}">
                <a16:creationId xmlns:a16="http://schemas.microsoft.com/office/drawing/2014/main" id="{F53BCF79-09BD-04AA-7341-D4FC1CB0478B}"/>
              </a:ext>
            </a:extLst>
          </p:cNvPr>
          <p:cNvSpPr txBox="1">
            <a:spLocks/>
          </p:cNvSpPr>
          <p:nvPr/>
        </p:nvSpPr>
        <p:spPr>
          <a:xfrm flipH="1">
            <a:off x="4427539" y="1859077"/>
            <a:ext cx="2006529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Greek Language Teaching</a:t>
            </a:r>
            <a:endParaRPr lang="el-GR" dirty="0">
              <a:solidFill>
                <a:srgbClr val="1861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Google Shape;765;p33">
            <a:extLst>
              <a:ext uri="{FF2B5EF4-FFF2-40B4-BE49-F238E27FC236}">
                <a16:creationId xmlns:a16="http://schemas.microsoft.com/office/drawing/2014/main" id="{384141F8-65B7-6F59-9D24-FE521CF28666}"/>
              </a:ext>
            </a:extLst>
          </p:cNvPr>
          <p:cNvSpPr txBox="1">
            <a:spLocks/>
          </p:cNvSpPr>
          <p:nvPr/>
        </p:nvSpPr>
        <p:spPr>
          <a:xfrm>
            <a:off x="6133317" y="1027027"/>
            <a:ext cx="3084212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B93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Evaluation: Theoretical Approaches and Applications in Early Childhood Education</a:t>
            </a:r>
          </a:p>
        </p:txBody>
      </p:sp>
      <p:sp>
        <p:nvSpPr>
          <p:cNvPr id="99" name="Google Shape;1434;p38">
            <a:extLst>
              <a:ext uri="{FF2B5EF4-FFF2-40B4-BE49-F238E27FC236}">
                <a16:creationId xmlns:a16="http://schemas.microsoft.com/office/drawing/2014/main" id="{A51E409E-67A6-486D-A169-81CCA18E6008}"/>
              </a:ext>
            </a:extLst>
          </p:cNvPr>
          <p:cNvSpPr txBox="1">
            <a:spLocks/>
          </p:cNvSpPr>
          <p:nvPr/>
        </p:nvSpPr>
        <p:spPr>
          <a:xfrm flipH="1">
            <a:off x="-69901" y="3577546"/>
            <a:ext cx="1612686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Current Educational Directions</a:t>
            </a:r>
            <a:endParaRPr lang="el-GR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2" name="Google Shape;1434;p38">
            <a:extLst>
              <a:ext uri="{FF2B5EF4-FFF2-40B4-BE49-F238E27FC236}">
                <a16:creationId xmlns:a16="http://schemas.microsoft.com/office/drawing/2014/main" id="{A4CFA210-2835-4356-9B1F-5EBE68EEFF05}"/>
              </a:ext>
            </a:extLst>
          </p:cNvPr>
          <p:cNvSpPr txBox="1">
            <a:spLocks/>
          </p:cNvSpPr>
          <p:nvPr/>
        </p:nvSpPr>
        <p:spPr>
          <a:xfrm flipH="1">
            <a:off x="3226770" y="979570"/>
            <a:ext cx="3122633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23AFB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Pedagogy and Play in Early Childhood Education</a:t>
            </a:r>
            <a:endParaRPr lang="el-GR" dirty="0">
              <a:solidFill>
                <a:srgbClr val="23AFB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3" name="Google Shape;1434;p38">
            <a:extLst>
              <a:ext uri="{FF2B5EF4-FFF2-40B4-BE49-F238E27FC236}">
                <a16:creationId xmlns:a16="http://schemas.microsoft.com/office/drawing/2014/main" id="{4A87EFDB-7DBC-4D5A-8AC9-62A079451926}"/>
              </a:ext>
            </a:extLst>
          </p:cNvPr>
          <p:cNvSpPr txBox="1">
            <a:spLocks/>
          </p:cNvSpPr>
          <p:nvPr/>
        </p:nvSpPr>
        <p:spPr>
          <a:xfrm flipH="1">
            <a:off x="5153450" y="4396588"/>
            <a:ext cx="399055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B93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Emergent Reading and Writing: Teaching Approaches for Preschool and Early School Age</a:t>
            </a:r>
          </a:p>
        </p:txBody>
      </p:sp>
    </p:spTree>
    <p:extLst>
      <p:ext uri="{BB962C8B-B14F-4D97-AF65-F5344CB8AC3E}">
        <p14:creationId xmlns:p14="http://schemas.microsoft.com/office/powerpoint/2010/main" val="67289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94" grpId="0"/>
      <p:bldP spid="95" grpId="0"/>
      <p:bldP spid="96" grpId="0"/>
      <p:bldP spid="97" grpId="0"/>
      <p:bldP spid="98" grpId="0"/>
      <p:bldP spid="91" grpId="0"/>
      <p:bldP spid="4" grpId="0"/>
      <p:bldP spid="2" grpId="0"/>
      <p:bldP spid="3" grpId="0"/>
      <p:bldP spid="99" grpId="0"/>
      <p:bldP spid="92" grpId="0"/>
      <p:bldP spid="9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52;p31">
            <a:extLst>
              <a:ext uri="{FF2B5EF4-FFF2-40B4-BE49-F238E27FC236}">
                <a16:creationId xmlns:a16="http://schemas.microsoft.com/office/drawing/2014/main" id="{924D0068-71E4-4FC0-8688-F079F4ADAB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1373" t="17095" r="4097" b="3203"/>
          <a:stretch/>
        </p:blipFill>
        <p:spPr>
          <a:xfrm rot="329220">
            <a:off x="4827627" y="1204971"/>
            <a:ext cx="2861660" cy="2890536"/>
          </a:xfrm>
          <a:prstGeom prst="ellipse">
            <a:avLst/>
          </a:prstGeom>
          <a:noFill/>
          <a:ln w="1143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Google Shape;768;p33">
            <a:extLst>
              <a:ext uri="{FF2B5EF4-FFF2-40B4-BE49-F238E27FC236}">
                <a16:creationId xmlns:a16="http://schemas.microsoft.com/office/drawing/2014/main" id="{0A012BC6-B792-43AE-BB84-F722151B850E}"/>
              </a:ext>
            </a:extLst>
          </p:cNvPr>
          <p:cNvSpPr txBox="1">
            <a:spLocks/>
          </p:cNvSpPr>
          <p:nvPr/>
        </p:nvSpPr>
        <p:spPr>
          <a:xfrm>
            <a:off x="431852" y="1291420"/>
            <a:ext cx="3505745" cy="5557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US" sz="3600" b="1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Sciences</a:t>
            </a:r>
            <a:endParaRPr lang="el-GR" sz="3600" b="1" dirty="0">
              <a:solidFill>
                <a:srgbClr val="6F2F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Google Shape;765;p33">
            <a:extLst>
              <a:ext uri="{FF2B5EF4-FFF2-40B4-BE49-F238E27FC236}">
                <a16:creationId xmlns:a16="http://schemas.microsoft.com/office/drawing/2014/main" id="{14783B98-E3D4-466A-9FAA-3061D17848CE}"/>
              </a:ext>
            </a:extLst>
          </p:cNvPr>
          <p:cNvSpPr txBox="1">
            <a:spLocks/>
          </p:cNvSpPr>
          <p:nvPr/>
        </p:nvSpPr>
        <p:spPr>
          <a:xfrm>
            <a:off x="5074920" y="4169778"/>
            <a:ext cx="3788805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Environmental Education, Sustainability and Sustainable Development</a:t>
            </a:r>
            <a:endParaRPr lang="el-GR" dirty="0">
              <a:solidFill>
                <a:srgbClr val="1861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Google Shape;1434;p38">
            <a:extLst>
              <a:ext uri="{FF2B5EF4-FFF2-40B4-BE49-F238E27FC236}">
                <a16:creationId xmlns:a16="http://schemas.microsoft.com/office/drawing/2014/main" id="{207ADF4D-0930-456D-8198-E93CD3C3FD4A}"/>
              </a:ext>
            </a:extLst>
          </p:cNvPr>
          <p:cNvSpPr txBox="1">
            <a:spLocks/>
          </p:cNvSpPr>
          <p:nvPr/>
        </p:nvSpPr>
        <p:spPr>
          <a:xfrm flipH="1">
            <a:off x="662305" y="3527883"/>
            <a:ext cx="200653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Basic Concepts of Mathematics</a:t>
            </a:r>
            <a:endParaRPr lang="el-GR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Google Shape;1434;p38">
            <a:extLst>
              <a:ext uri="{FF2B5EF4-FFF2-40B4-BE49-F238E27FC236}">
                <a16:creationId xmlns:a16="http://schemas.microsoft.com/office/drawing/2014/main" id="{71286622-A816-4C91-8DEF-F58A42AF5200}"/>
              </a:ext>
            </a:extLst>
          </p:cNvPr>
          <p:cNvSpPr txBox="1">
            <a:spLocks/>
          </p:cNvSpPr>
          <p:nvPr/>
        </p:nvSpPr>
        <p:spPr>
          <a:xfrm flipH="1">
            <a:off x="952580" y="412377"/>
            <a:ext cx="312494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23AFB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Principles of Informatics with Applications in Education</a:t>
            </a:r>
            <a:endParaRPr lang="el-GR" dirty="0">
              <a:solidFill>
                <a:srgbClr val="23AFB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Google Shape;1434;p38">
            <a:extLst>
              <a:ext uri="{FF2B5EF4-FFF2-40B4-BE49-F238E27FC236}">
                <a16:creationId xmlns:a16="http://schemas.microsoft.com/office/drawing/2014/main" id="{4F3170AC-BBA1-48AC-B3DE-E60F399414BD}"/>
              </a:ext>
            </a:extLst>
          </p:cNvPr>
          <p:cNvSpPr txBox="1">
            <a:spLocks/>
          </p:cNvSpPr>
          <p:nvPr/>
        </p:nvSpPr>
        <p:spPr>
          <a:xfrm flipH="1">
            <a:off x="5738785" y="-3802"/>
            <a:ext cx="312494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B93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Descriptive Statistics</a:t>
            </a:r>
            <a:endParaRPr lang="el-GR" dirty="0">
              <a:solidFill>
                <a:srgbClr val="B930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Google Shape;1434;p38">
            <a:extLst>
              <a:ext uri="{FF2B5EF4-FFF2-40B4-BE49-F238E27FC236}">
                <a16:creationId xmlns:a16="http://schemas.microsoft.com/office/drawing/2014/main" id="{B9F7EF42-2E96-4660-9DC9-944BA70C1BE4}"/>
              </a:ext>
            </a:extLst>
          </p:cNvPr>
          <p:cNvSpPr txBox="1">
            <a:spLocks/>
          </p:cNvSpPr>
          <p:nvPr/>
        </p:nvSpPr>
        <p:spPr>
          <a:xfrm flipH="1">
            <a:off x="105936" y="2273648"/>
            <a:ext cx="2301305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Teaching and Learning of Science for Early Childhood</a:t>
            </a:r>
            <a:endParaRPr lang="el-GR" dirty="0">
              <a:solidFill>
                <a:srgbClr val="1861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Google Shape;1434;p38">
            <a:extLst>
              <a:ext uri="{FF2B5EF4-FFF2-40B4-BE49-F238E27FC236}">
                <a16:creationId xmlns:a16="http://schemas.microsoft.com/office/drawing/2014/main" id="{DD12A421-C1CF-498A-BBDF-0D8046236A9B}"/>
              </a:ext>
            </a:extLst>
          </p:cNvPr>
          <p:cNvSpPr txBox="1">
            <a:spLocks/>
          </p:cNvSpPr>
          <p:nvPr/>
        </p:nvSpPr>
        <p:spPr>
          <a:xfrm flipH="1">
            <a:off x="6703951" y="925857"/>
            <a:ext cx="2563368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23AFB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Informatics in Education</a:t>
            </a:r>
            <a:endParaRPr lang="el-GR" dirty="0">
              <a:solidFill>
                <a:srgbClr val="23AFB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Google Shape;1434;p38">
            <a:extLst>
              <a:ext uri="{FF2B5EF4-FFF2-40B4-BE49-F238E27FC236}">
                <a16:creationId xmlns:a16="http://schemas.microsoft.com/office/drawing/2014/main" id="{51526F47-D1A8-4A70-9889-0CBEBC20E411}"/>
              </a:ext>
            </a:extLst>
          </p:cNvPr>
          <p:cNvSpPr txBox="1">
            <a:spLocks/>
          </p:cNvSpPr>
          <p:nvPr/>
        </p:nvSpPr>
        <p:spPr>
          <a:xfrm flipH="1">
            <a:off x="1106365" y="4300281"/>
            <a:ext cx="312494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B93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Geometrical Concepts</a:t>
            </a:r>
            <a:endParaRPr lang="el-GR" dirty="0">
              <a:solidFill>
                <a:srgbClr val="B930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Google Shape;1434;p38">
            <a:extLst>
              <a:ext uri="{FF2B5EF4-FFF2-40B4-BE49-F238E27FC236}">
                <a16:creationId xmlns:a16="http://schemas.microsoft.com/office/drawing/2014/main" id="{CCE55FC6-7979-4AEF-A473-965E4E8EAA03}"/>
              </a:ext>
            </a:extLst>
          </p:cNvPr>
          <p:cNvSpPr txBox="1">
            <a:spLocks/>
          </p:cNvSpPr>
          <p:nvPr/>
        </p:nvSpPr>
        <p:spPr>
          <a:xfrm flipH="1">
            <a:off x="2762556" y="3582882"/>
            <a:ext cx="2629928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Mathematics in Early Childhood Education</a:t>
            </a:r>
            <a:endParaRPr lang="el-GR" dirty="0">
              <a:solidFill>
                <a:srgbClr val="1861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Google Shape;1434;p38">
            <a:extLst>
              <a:ext uri="{FF2B5EF4-FFF2-40B4-BE49-F238E27FC236}">
                <a16:creationId xmlns:a16="http://schemas.microsoft.com/office/drawing/2014/main" id="{AA87C463-04F3-EF83-353C-68B81654FB82}"/>
              </a:ext>
            </a:extLst>
          </p:cNvPr>
          <p:cNvSpPr txBox="1">
            <a:spLocks/>
          </p:cNvSpPr>
          <p:nvPr/>
        </p:nvSpPr>
        <p:spPr>
          <a:xfrm flipH="1">
            <a:off x="2269930" y="2248651"/>
            <a:ext cx="2563368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rgbClr val="23AFB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Multimedia and Networks in Early Childhood Education</a:t>
            </a:r>
          </a:p>
        </p:txBody>
      </p:sp>
    </p:spTree>
    <p:extLst>
      <p:ext uri="{BB962C8B-B14F-4D97-AF65-F5344CB8AC3E}">
        <p14:creationId xmlns:p14="http://schemas.microsoft.com/office/powerpoint/2010/main" val="326249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34"/>
          <p:cNvSpPr txBox="1">
            <a:spLocks noGrp="1"/>
          </p:cNvSpPr>
          <p:nvPr>
            <p:ph type="title"/>
          </p:nvPr>
        </p:nvSpPr>
        <p:spPr>
          <a:xfrm>
            <a:off x="290442" y="539500"/>
            <a:ext cx="4530133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Department of Education Sciences in Early Childhood is in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Alexandroupolis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the prefecture of EVROS in Greece </a:t>
            </a:r>
            <a:br>
              <a:rPr lang="el-GR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l-GR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02" name="Google Shape;802;p34"/>
          <p:cNvSpPr txBox="1">
            <a:spLocks noGrp="1"/>
          </p:cNvSpPr>
          <p:nvPr>
            <p:ph type="subTitle" idx="1"/>
          </p:nvPr>
        </p:nvSpPr>
        <p:spPr>
          <a:xfrm>
            <a:off x="691543" y="3777275"/>
            <a:ext cx="4196277" cy="1298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dirty="0"/>
          </a:p>
          <a:p>
            <a:pPr marL="0" lvl="0" indent="0" algn="ctr">
              <a:buNone/>
            </a:pPr>
            <a:r>
              <a:rPr lang="en-US" sz="2000" b="1" dirty="0"/>
              <a:t>"The crossroads of peoples, cultures and natural beauty!"</a:t>
            </a:r>
            <a:endParaRPr sz="2000" b="1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B3A343C-6F6F-4A9D-88F9-76DEEC5790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825" y="1152400"/>
            <a:ext cx="3756733" cy="2817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1" grpId="0"/>
      <p:bldP spid="80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68;p33">
            <a:extLst>
              <a:ext uri="{FF2B5EF4-FFF2-40B4-BE49-F238E27FC236}">
                <a16:creationId xmlns:a16="http://schemas.microsoft.com/office/drawing/2014/main" id="{0A012BC6-B792-43AE-BB84-F722151B850E}"/>
              </a:ext>
            </a:extLst>
          </p:cNvPr>
          <p:cNvSpPr txBox="1">
            <a:spLocks/>
          </p:cNvSpPr>
          <p:nvPr/>
        </p:nvSpPr>
        <p:spPr>
          <a:xfrm>
            <a:off x="244750" y="1461074"/>
            <a:ext cx="3790685" cy="9586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US" sz="3600" b="1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Methodology</a:t>
            </a:r>
            <a:endParaRPr lang="el-GR" sz="3600" b="1" dirty="0">
              <a:solidFill>
                <a:srgbClr val="6F2F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2F598AE7-A719-498B-89AD-4D5B126E0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27352" b="904"/>
          <a:stretch/>
        </p:blipFill>
        <p:spPr>
          <a:xfrm>
            <a:off x="4921464" y="951319"/>
            <a:ext cx="3504780" cy="269314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Google Shape;1434;p38">
            <a:extLst>
              <a:ext uri="{FF2B5EF4-FFF2-40B4-BE49-F238E27FC236}">
                <a16:creationId xmlns:a16="http://schemas.microsoft.com/office/drawing/2014/main" id="{C0882F8F-4862-4B34-9C6A-691C25A37DE6}"/>
              </a:ext>
            </a:extLst>
          </p:cNvPr>
          <p:cNvSpPr txBox="1">
            <a:spLocks/>
          </p:cNvSpPr>
          <p:nvPr/>
        </p:nvSpPr>
        <p:spPr>
          <a:xfrm flipH="1">
            <a:off x="646858" y="3291311"/>
            <a:ext cx="312494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 Writing in the Social Sciences and the Humanities</a:t>
            </a:r>
            <a:endParaRPr lang="el-GR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Google Shape;1434;p38">
            <a:extLst>
              <a:ext uri="{FF2B5EF4-FFF2-40B4-BE49-F238E27FC236}">
                <a16:creationId xmlns:a16="http://schemas.microsoft.com/office/drawing/2014/main" id="{13F23B5D-D17F-4F6C-A844-F9124DC87D75}"/>
              </a:ext>
            </a:extLst>
          </p:cNvPr>
          <p:cNvSpPr txBox="1">
            <a:spLocks/>
          </p:cNvSpPr>
          <p:nvPr/>
        </p:nvSpPr>
        <p:spPr>
          <a:xfrm flipH="1">
            <a:off x="577622" y="2309856"/>
            <a:ext cx="312494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Educational Research Methodology</a:t>
            </a:r>
            <a:endParaRPr lang="el-GR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Google Shape;1434;p38">
            <a:extLst>
              <a:ext uri="{FF2B5EF4-FFF2-40B4-BE49-F238E27FC236}">
                <a16:creationId xmlns:a16="http://schemas.microsoft.com/office/drawing/2014/main" id="{92FBF4A6-C8BD-413E-AD5C-8F0290201C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flipH="1">
            <a:off x="389269" y="3177768"/>
            <a:ext cx="3792952" cy="6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000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Specific Purposes</a:t>
            </a:r>
            <a:endParaRPr sz="2000" dirty="0">
              <a:solidFill>
                <a:srgbClr val="1861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Google Shape;768;p33">
            <a:extLst>
              <a:ext uri="{FF2B5EF4-FFF2-40B4-BE49-F238E27FC236}">
                <a16:creationId xmlns:a16="http://schemas.microsoft.com/office/drawing/2014/main" id="{29EA8155-13E3-4CB4-BB26-F8EAFA8B5489}"/>
              </a:ext>
            </a:extLst>
          </p:cNvPr>
          <p:cNvSpPr txBox="1">
            <a:spLocks/>
          </p:cNvSpPr>
          <p:nvPr/>
        </p:nvSpPr>
        <p:spPr>
          <a:xfrm>
            <a:off x="141473" y="1488882"/>
            <a:ext cx="4113704" cy="8182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US" sz="3200" b="1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Foreign Languages</a:t>
            </a:r>
            <a:endParaRPr lang="el-GR" sz="3200" b="1" dirty="0">
              <a:solidFill>
                <a:srgbClr val="6F2F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Google Shape;1434;p38">
            <a:extLst>
              <a:ext uri="{FF2B5EF4-FFF2-40B4-BE49-F238E27FC236}">
                <a16:creationId xmlns:a16="http://schemas.microsoft.com/office/drawing/2014/main" id="{ED0FFBE5-ADF0-4765-824B-9BE6721336D2}"/>
              </a:ext>
            </a:extLst>
          </p:cNvPr>
          <p:cNvSpPr txBox="1">
            <a:spLocks/>
          </p:cNvSpPr>
          <p:nvPr/>
        </p:nvSpPr>
        <p:spPr>
          <a:xfrm flipH="1">
            <a:off x="685176" y="2726040"/>
            <a:ext cx="1169525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sz="1800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English</a:t>
            </a:r>
            <a:endParaRPr lang="el-GR" sz="1800" dirty="0">
              <a:solidFill>
                <a:srgbClr val="1861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Google Shape;1434;p38">
            <a:extLst>
              <a:ext uri="{FF2B5EF4-FFF2-40B4-BE49-F238E27FC236}">
                <a16:creationId xmlns:a16="http://schemas.microsoft.com/office/drawing/2014/main" id="{BA1CBC11-E874-40F4-9CC7-712D6EC85F7E}"/>
              </a:ext>
            </a:extLst>
          </p:cNvPr>
          <p:cNvSpPr txBox="1">
            <a:spLocks/>
          </p:cNvSpPr>
          <p:nvPr/>
        </p:nvSpPr>
        <p:spPr>
          <a:xfrm flipH="1">
            <a:off x="1700983" y="2734541"/>
            <a:ext cx="1169525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l-GR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και</a:t>
            </a:r>
          </a:p>
        </p:txBody>
      </p:sp>
      <p:sp>
        <p:nvSpPr>
          <p:cNvPr id="17" name="Google Shape;1434;p38">
            <a:extLst>
              <a:ext uri="{FF2B5EF4-FFF2-40B4-BE49-F238E27FC236}">
                <a16:creationId xmlns:a16="http://schemas.microsoft.com/office/drawing/2014/main" id="{B0557618-919B-418C-B51D-27E5DBDCF818}"/>
              </a:ext>
            </a:extLst>
          </p:cNvPr>
          <p:cNvSpPr txBox="1">
            <a:spLocks/>
          </p:cNvSpPr>
          <p:nvPr/>
        </p:nvSpPr>
        <p:spPr>
          <a:xfrm flipH="1">
            <a:off x="2671468" y="2742454"/>
            <a:ext cx="1169525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1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-US" sz="1800" dirty="0">
                <a:solidFill>
                  <a:srgbClr val="1861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French</a:t>
            </a:r>
            <a:endParaRPr lang="el-GR" sz="1800" dirty="0">
              <a:solidFill>
                <a:srgbClr val="18616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Google Shape;2788;p67">
            <a:extLst>
              <a:ext uri="{FF2B5EF4-FFF2-40B4-BE49-F238E27FC236}">
                <a16:creationId xmlns:a16="http://schemas.microsoft.com/office/drawing/2014/main" id="{EDFB4A0A-37D4-4C5A-857E-76EAB7BCCE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503" b="1512"/>
          <a:stretch/>
        </p:blipFill>
        <p:spPr>
          <a:xfrm>
            <a:off x="5104372" y="752571"/>
            <a:ext cx="3236839" cy="3090642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48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1" grpId="0"/>
      <p:bldP spid="21" grpId="1"/>
      <p:bldP spid="22" grpId="0"/>
      <p:bldP spid="22" grpId="1"/>
      <p:bldP spid="13" grpId="0"/>
      <p:bldP spid="14" grpId="0"/>
      <p:bldP spid="15" grpId="0" build="allAtOnce"/>
      <p:bldP spid="16" grpId="0"/>
      <p:bldP spid="17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5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Vocational Training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42" name="Google Shape;2942;p56"/>
          <p:cNvSpPr/>
          <p:nvPr/>
        </p:nvSpPr>
        <p:spPr>
          <a:xfrm>
            <a:off x="713250" y="1593000"/>
            <a:ext cx="5550300" cy="9309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3" name="Google Shape;2943;p56"/>
          <p:cNvSpPr/>
          <p:nvPr/>
        </p:nvSpPr>
        <p:spPr>
          <a:xfrm>
            <a:off x="713225" y="2606596"/>
            <a:ext cx="5550300" cy="9309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4" name="Google Shape;2944;p56"/>
          <p:cNvSpPr/>
          <p:nvPr/>
        </p:nvSpPr>
        <p:spPr>
          <a:xfrm>
            <a:off x="713250" y="3620200"/>
            <a:ext cx="5550300" cy="930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46" name="Google Shape;2946;p56"/>
          <p:cNvSpPr txBox="1"/>
          <p:nvPr/>
        </p:nvSpPr>
        <p:spPr>
          <a:xfrm>
            <a:off x="1474974" y="1656700"/>
            <a:ext cx="4341678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b="1" dirty="0">
                <a:solidFill>
                  <a:schemeClr val="l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Kanit"/>
              </a:rPr>
              <a:t>Practicum begins from the 1st year of studies</a:t>
            </a:r>
            <a:endParaRPr sz="2000" b="1" dirty="0">
              <a:solidFill>
                <a:schemeClr val="l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Kanit"/>
            </a:endParaRPr>
          </a:p>
        </p:txBody>
      </p:sp>
      <p:sp>
        <p:nvSpPr>
          <p:cNvPr id="2948" name="Google Shape;2948;p56"/>
          <p:cNvSpPr txBox="1"/>
          <p:nvPr/>
        </p:nvSpPr>
        <p:spPr>
          <a:xfrm>
            <a:off x="1320596" y="2648029"/>
            <a:ext cx="5044744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Kanit"/>
              </a:rPr>
              <a:t>In Kindergartens, Hospitals, Museums and other educational settings</a:t>
            </a:r>
            <a:endParaRPr sz="2000" b="1" dirty="0">
              <a:solidFill>
                <a:schemeClr val="l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Kanit"/>
            </a:endParaRPr>
          </a:p>
        </p:txBody>
      </p:sp>
      <p:grpSp>
        <p:nvGrpSpPr>
          <p:cNvPr id="2951" name="Google Shape;2951;p56"/>
          <p:cNvGrpSpPr/>
          <p:nvPr/>
        </p:nvGrpSpPr>
        <p:grpSpPr>
          <a:xfrm>
            <a:off x="6499600" y="1230086"/>
            <a:ext cx="2328714" cy="3262489"/>
            <a:chOff x="2355427" y="982175"/>
            <a:chExt cx="2435577" cy="3583225"/>
          </a:xfrm>
        </p:grpSpPr>
        <p:sp>
          <p:nvSpPr>
            <p:cNvPr id="2952" name="Google Shape;2952;p56"/>
            <p:cNvSpPr/>
            <p:nvPr/>
          </p:nvSpPr>
          <p:spPr>
            <a:xfrm>
              <a:off x="2355427" y="1026839"/>
              <a:ext cx="2435577" cy="3516100"/>
            </a:xfrm>
            <a:custGeom>
              <a:avLst/>
              <a:gdLst/>
              <a:ahLst/>
              <a:cxnLst/>
              <a:rect l="l" t="t" r="r" b="b"/>
              <a:pathLst>
                <a:path w="132729" h="140644" extrusionOk="0">
                  <a:moveTo>
                    <a:pt x="61854" y="1"/>
                  </a:moveTo>
                  <a:cubicBezTo>
                    <a:pt x="46813" y="1"/>
                    <a:pt x="32031" y="4754"/>
                    <a:pt x="20015" y="13517"/>
                  </a:cubicBezTo>
                  <a:cubicBezTo>
                    <a:pt x="13010" y="18654"/>
                    <a:pt x="7006" y="25425"/>
                    <a:pt x="4037" y="33798"/>
                  </a:cubicBezTo>
                  <a:cubicBezTo>
                    <a:pt x="1" y="45106"/>
                    <a:pt x="1435" y="57615"/>
                    <a:pt x="3803" y="69357"/>
                  </a:cubicBezTo>
                  <a:cubicBezTo>
                    <a:pt x="5671" y="78530"/>
                    <a:pt x="9674" y="88570"/>
                    <a:pt x="8674" y="97744"/>
                  </a:cubicBezTo>
                  <a:cubicBezTo>
                    <a:pt x="7606" y="107684"/>
                    <a:pt x="9040" y="117825"/>
                    <a:pt x="15979" y="125997"/>
                  </a:cubicBezTo>
                  <a:cubicBezTo>
                    <a:pt x="25160" y="136882"/>
                    <a:pt x="40589" y="140643"/>
                    <a:pt x="56050" y="140643"/>
                  </a:cubicBezTo>
                  <a:cubicBezTo>
                    <a:pt x="69349" y="140643"/>
                    <a:pt x="82673" y="137861"/>
                    <a:pt x="92066" y="134436"/>
                  </a:cubicBezTo>
                  <a:cubicBezTo>
                    <a:pt x="101240" y="131101"/>
                    <a:pt x="110746" y="125664"/>
                    <a:pt x="116017" y="116991"/>
                  </a:cubicBezTo>
                  <a:cubicBezTo>
                    <a:pt x="118752" y="112387"/>
                    <a:pt x="120120" y="107084"/>
                    <a:pt x="119920" y="101746"/>
                  </a:cubicBezTo>
                  <a:cubicBezTo>
                    <a:pt x="119753" y="97543"/>
                    <a:pt x="118752" y="92640"/>
                    <a:pt x="120120" y="88637"/>
                  </a:cubicBezTo>
                  <a:cubicBezTo>
                    <a:pt x="122788" y="80798"/>
                    <a:pt x="129226" y="76161"/>
                    <a:pt x="130761" y="67555"/>
                  </a:cubicBezTo>
                  <a:cubicBezTo>
                    <a:pt x="131028" y="66121"/>
                    <a:pt x="131194" y="64687"/>
                    <a:pt x="131261" y="63219"/>
                  </a:cubicBezTo>
                  <a:cubicBezTo>
                    <a:pt x="132729" y="38968"/>
                    <a:pt x="114082" y="17686"/>
                    <a:pt x="93034" y="7279"/>
                  </a:cubicBezTo>
                  <a:cubicBezTo>
                    <a:pt x="83089" y="2341"/>
                    <a:pt x="72408" y="1"/>
                    <a:pt x="61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56"/>
            <p:cNvSpPr/>
            <p:nvPr/>
          </p:nvSpPr>
          <p:spPr>
            <a:xfrm>
              <a:off x="2973950" y="4356900"/>
              <a:ext cx="1125850" cy="208500"/>
            </a:xfrm>
            <a:custGeom>
              <a:avLst/>
              <a:gdLst/>
              <a:ahLst/>
              <a:cxnLst/>
              <a:rect l="l" t="t" r="r" b="b"/>
              <a:pathLst>
                <a:path w="45034" h="8340" extrusionOk="0">
                  <a:moveTo>
                    <a:pt x="22517" y="0"/>
                  </a:moveTo>
                  <a:cubicBezTo>
                    <a:pt x="10075" y="0"/>
                    <a:pt x="1" y="1868"/>
                    <a:pt x="1" y="4170"/>
                  </a:cubicBezTo>
                  <a:cubicBezTo>
                    <a:pt x="1" y="6472"/>
                    <a:pt x="10075" y="8340"/>
                    <a:pt x="22517" y="8340"/>
                  </a:cubicBezTo>
                  <a:cubicBezTo>
                    <a:pt x="34959" y="8340"/>
                    <a:pt x="45033" y="6472"/>
                    <a:pt x="45033" y="4170"/>
                  </a:cubicBezTo>
                  <a:cubicBezTo>
                    <a:pt x="45033" y="1868"/>
                    <a:pt x="34959" y="0"/>
                    <a:pt x="225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56"/>
            <p:cNvSpPr/>
            <p:nvPr/>
          </p:nvSpPr>
          <p:spPr>
            <a:xfrm>
              <a:off x="3051525" y="2059350"/>
              <a:ext cx="59225" cy="220950"/>
            </a:xfrm>
            <a:custGeom>
              <a:avLst/>
              <a:gdLst/>
              <a:ahLst/>
              <a:cxnLst/>
              <a:rect l="l" t="t" r="r" b="b"/>
              <a:pathLst>
                <a:path w="2369" h="8838" extrusionOk="0">
                  <a:moveTo>
                    <a:pt x="2023" y="1"/>
                  </a:moveTo>
                  <a:cubicBezTo>
                    <a:pt x="1608" y="1"/>
                    <a:pt x="947" y="151"/>
                    <a:pt x="767" y="1071"/>
                  </a:cubicBezTo>
                  <a:cubicBezTo>
                    <a:pt x="501" y="2472"/>
                    <a:pt x="0" y="6841"/>
                    <a:pt x="334" y="7976"/>
                  </a:cubicBezTo>
                  <a:cubicBezTo>
                    <a:pt x="581" y="8717"/>
                    <a:pt x="1358" y="8838"/>
                    <a:pt x="1838" y="8838"/>
                  </a:cubicBezTo>
                  <a:cubicBezTo>
                    <a:pt x="2071" y="8838"/>
                    <a:pt x="2235" y="8809"/>
                    <a:pt x="2235" y="8809"/>
                  </a:cubicBezTo>
                  <a:lnTo>
                    <a:pt x="2369" y="37"/>
                  </a:lnTo>
                  <a:cubicBezTo>
                    <a:pt x="2369" y="37"/>
                    <a:pt x="2225" y="1"/>
                    <a:pt x="2023" y="1"/>
                  </a:cubicBezTo>
                  <a:close/>
                </a:path>
              </a:pathLst>
            </a:custGeom>
            <a:solidFill>
              <a:schemeClr val="accent5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56"/>
            <p:cNvSpPr/>
            <p:nvPr/>
          </p:nvSpPr>
          <p:spPr>
            <a:xfrm>
              <a:off x="3029000" y="2311475"/>
              <a:ext cx="73400" cy="223475"/>
            </a:xfrm>
            <a:custGeom>
              <a:avLst/>
              <a:gdLst/>
              <a:ahLst/>
              <a:cxnLst/>
              <a:rect l="l" t="t" r="r" b="b"/>
              <a:pathLst>
                <a:path w="2936" h="8939" extrusionOk="0">
                  <a:moveTo>
                    <a:pt x="2369" y="1"/>
                  </a:moveTo>
                  <a:cubicBezTo>
                    <a:pt x="1933" y="1"/>
                    <a:pt x="1385" y="114"/>
                    <a:pt x="1268" y="659"/>
                  </a:cubicBezTo>
                  <a:cubicBezTo>
                    <a:pt x="1035" y="1627"/>
                    <a:pt x="1" y="6730"/>
                    <a:pt x="101" y="7964"/>
                  </a:cubicBezTo>
                  <a:cubicBezTo>
                    <a:pt x="144" y="8795"/>
                    <a:pt x="990" y="8938"/>
                    <a:pt x="1568" y="8938"/>
                  </a:cubicBezTo>
                  <a:cubicBezTo>
                    <a:pt x="1872" y="8938"/>
                    <a:pt x="2102" y="8898"/>
                    <a:pt x="2102" y="8898"/>
                  </a:cubicBezTo>
                  <a:lnTo>
                    <a:pt x="2936" y="59"/>
                  </a:lnTo>
                  <a:cubicBezTo>
                    <a:pt x="2936" y="59"/>
                    <a:pt x="2681" y="1"/>
                    <a:pt x="2369" y="1"/>
                  </a:cubicBezTo>
                  <a:close/>
                </a:path>
              </a:pathLst>
            </a:custGeom>
            <a:solidFill>
              <a:schemeClr val="accent5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56"/>
            <p:cNvSpPr/>
            <p:nvPr/>
          </p:nvSpPr>
          <p:spPr>
            <a:xfrm>
              <a:off x="3049025" y="1872450"/>
              <a:ext cx="420325" cy="848450"/>
            </a:xfrm>
            <a:custGeom>
              <a:avLst/>
              <a:gdLst/>
              <a:ahLst/>
              <a:cxnLst/>
              <a:rect l="l" t="t" r="r" b="b"/>
              <a:pathLst>
                <a:path w="16813" h="33938" extrusionOk="0">
                  <a:moveTo>
                    <a:pt x="14626" y="1"/>
                  </a:moveTo>
                  <a:cubicBezTo>
                    <a:pt x="14232" y="1"/>
                    <a:pt x="13805" y="150"/>
                    <a:pt x="13376" y="507"/>
                  </a:cubicBezTo>
                  <a:cubicBezTo>
                    <a:pt x="13376" y="507"/>
                    <a:pt x="8873" y="2375"/>
                    <a:pt x="6205" y="3777"/>
                  </a:cubicBezTo>
                  <a:cubicBezTo>
                    <a:pt x="3536" y="5144"/>
                    <a:pt x="1835" y="6478"/>
                    <a:pt x="1835" y="8847"/>
                  </a:cubicBezTo>
                  <a:cubicBezTo>
                    <a:pt x="1835" y="11215"/>
                    <a:pt x="1835" y="17820"/>
                    <a:pt x="901" y="22290"/>
                  </a:cubicBezTo>
                  <a:cubicBezTo>
                    <a:pt x="0" y="26726"/>
                    <a:pt x="1134" y="31530"/>
                    <a:pt x="4737" y="33031"/>
                  </a:cubicBezTo>
                  <a:cubicBezTo>
                    <a:pt x="6245" y="33654"/>
                    <a:pt x="7760" y="33938"/>
                    <a:pt x="9134" y="33938"/>
                  </a:cubicBezTo>
                  <a:cubicBezTo>
                    <a:pt x="11073" y="33938"/>
                    <a:pt x="12734" y="33373"/>
                    <a:pt x="13710" y="32397"/>
                  </a:cubicBezTo>
                  <a:cubicBezTo>
                    <a:pt x="15378" y="30729"/>
                    <a:pt x="16312" y="26159"/>
                    <a:pt x="16545" y="23324"/>
                  </a:cubicBezTo>
                  <a:cubicBezTo>
                    <a:pt x="16812" y="20488"/>
                    <a:pt x="16545" y="3510"/>
                    <a:pt x="16545" y="2142"/>
                  </a:cubicBezTo>
                  <a:cubicBezTo>
                    <a:pt x="16545" y="1116"/>
                    <a:pt x="15705" y="1"/>
                    <a:pt x="14626" y="1"/>
                  </a:cubicBezTo>
                  <a:close/>
                </a:path>
              </a:pathLst>
            </a:custGeom>
            <a:solidFill>
              <a:schemeClr val="accent6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56"/>
            <p:cNvSpPr/>
            <p:nvPr/>
          </p:nvSpPr>
          <p:spPr>
            <a:xfrm>
              <a:off x="3103225" y="2521425"/>
              <a:ext cx="343600" cy="199125"/>
            </a:xfrm>
            <a:custGeom>
              <a:avLst/>
              <a:gdLst/>
              <a:ahLst/>
              <a:cxnLst/>
              <a:rect l="l" t="t" r="r" b="b"/>
              <a:pathLst>
                <a:path w="13744" h="7965" extrusionOk="0">
                  <a:moveTo>
                    <a:pt x="9900" y="1"/>
                  </a:moveTo>
                  <a:cubicBezTo>
                    <a:pt x="6438" y="1"/>
                    <a:pt x="1682" y="1411"/>
                    <a:pt x="701" y="2702"/>
                  </a:cubicBezTo>
                  <a:cubicBezTo>
                    <a:pt x="134" y="3503"/>
                    <a:pt x="0" y="4503"/>
                    <a:pt x="301" y="5404"/>
                  </a:cubicBezTo>
                  <a:cubicBezTo>
                    <a:pt x="901" y="6171"/>
                    <a:pt x="1668" y="6705"/>
                    <a:pt x="2569" y="7072"/>
                  </a:cubicBezTo>
                  <a:cubicBezTo>
                    <a:pt x="4097" y="7683"/>
                    <a:pt x="5619" y="7964"/>
                    <a:pt x="6995" y="7964"/>
                  </a:cubicBezTo>
                  <a:cubicBezTo>
                    <a:pt x="8925" y="7964"/>
                    <a:pt x="10569" y="7411"/>
                    <a:pt x="11542" y="6438"/>
                  </a:cubicBezTo>
                  <a:cubicBezTo>
                    <a:pt x="12543" y="5437"/>
                    <a:pt x="13310" y="3369"/>
                    <a:pt x="13743" y="1234"/>
                  </a:cubicBezTo>
                  <a:cubicBezTo>
                    <a:pt x="13377" y="901"/>
                    <a:pt x="12910" y="600"/>
                    <a:pt x="12476" y="400"/>
                  </a:cubicBezTo>
                  <a:cubicBezTo>
                    <a:pt x="11812" y="121"/>
                    <a:pt x="10911" y="1"/>
                    <a:pt x="9900" y="1"/>
                  </a:cubicBezTo>
                  <a:close/>
                </a:path>
              </a:pathLst>
            </a:custGeom>
            <a:solidFill>
              <a:schemeClr val="accent6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56"/>
            <p:cNvSpPr/>
            <p:nvPr/>
          </p:nvSpPr>
          <p:spPr>
            <a:xfrm>
              <a:off x="3188275" y="2479725"/>
              <a:ext cx="838125" cy="2042675"/>
            </a:xfrm>
            <a:custGeom>
              <a:avLst/>
              <a:gdLst/>
              <a:ahLst/>
              <a:cxnLst/>
              <a:rect l="l" t="t" r="r" b="b"/>
              <a:pathLst>
                <a:path w="33525" h="81707" extrusionOk="0">
                  <a:moveTo>
                    <a:pt x="9274" y="0"/>
                  </a:moveTo>
                  <a:cubicBezTo>
                    <a:pt x="9274" y="0"/>
                    <a:pt x="5838" y="12176"/>
                    <a:pt x="5938" y="17079"/>
                  </a:cubicBezTo>
                  <a:cubicBezTo>
                    <a:pt x="6005" y="22016"/>
                    <a:pt x="9074" y="33691"/>
                    <a:pt x="10008" y="35526"/>
                  </a:cubicBezTo>
                  <a:cubicBezTo>
                    <a:pt x="10975" y="37327"/>
                    <a:pt x="10942" y="38027"/>
                    <a:pt x="9808" y="39762"/>
                  </a:cubicBezTo>
                  <a:cubicBezTo>
                    <a:pt x="8674" y="41497"/>
                    <a:pt x="4737" y="46767"/>
                    <a:pt x="4471" y="52071"/>
                  </a:cubicBezTo>
                  <a:cubicBezTo>
                    <a:pt x="4237" y="57375"/>
                    <a:pt x="4571" y="69583"/>
                    <a:pt x="4404" y="70818"/>
                  </a:cubicBezTo>
                  <a:cubicBezTo>
                    <a:pt x="4237" y="72085"/>
                    <a:pt x="1" y="77989"/>
                    <a:pt x="635" y="80091"/>
                  </a:cubicBezTo>
                  <a:cubicBezTo>
                    <a:pt x="875" y="80876"/>
                    <a:pt x="1341" y="81170"/>
                    <a:pt x="1855" y="81170"/>
                  </a:cubicBezTo>
                  <a:cubicBezTo>
                    <a:pt x="2694" y="81170"/>
                    <a:pt x="3660" y="80382"/>
                    <a:pt x="3970" y="79657"/>
                  </a:cubicBezTo>
                  <a:cubicBezTo>
                    <a:pt x="4471" y="78490"/>
                    <a:pt x="5571" y="75087"/>
                    <a:pt x="5838" y="73920"/>
                  </a:cubicBezTo>
                  <a:cubicBezTo>
                    <a:pt x="6138" y="72752"/>
                    <a:pt x="6339" y="70984"/>
                    <a:pt x="6772" y="69417"/>
                  </a:cubicBezTo>
                  <a:cubicBezTo>
                    <a:pt x="7173" y="67815"/>
                    <a:pt x="10742" y="57108"/>
                    <a:pt x="12109" y="54072"/>
                  </a:cubicBezTo>
                  <a:cubicBezTo>
                    <a:pt x="13477" y="51003"/>
                    <a:pt x="16679" y="43231"/>
                    <a:pt x="17313" y="42164"/>
                  </a:cubicBezTo>
                  <a:cubicBezTo>
                    <a:pt x="17947" y="41130"/>
                    <a:pt x="18481" y="37594"/>
                    <a:pt x="18481" y="37594"/>
                  </a:cubicBezTo>
                  <a:cubicBezTo>
                    <a:pt x="18481" y="37594"/>
                    <a:pt x="18914" y="51570"/>
                    <a:pt x="19515" y="55006"/>
                  </a:cubicBezTo>
                  <a:cubicBezTo>
                    <a:pt x="20148" y="58475"/>
                    <a:pt x="20349" y="69417"/>
                    <a:pt x="20349" y="71918"/>
                  </a:cubicBezTo>
                  <a:cubicBezTo>
                    <a:pt x="20349" y="74420"/>
                    <a:pt x="19181" y="77823"/>
                    <a:pt x="19848" y="78356"/>
                  </a:cubicBezTo>
                  <a:cubicBezTo>
                    <a:pt x="20515" y="78923"/>
                    <a:pt x="22984" y="79190"/>
                    <a:pt x="23284" y="79524"/>
                  </a:cubicBezTo>
                  <a:cubicBezTo>
                    <a:pt x="23584" y="79891"/>
                    <a:pt x="26186" y="80991"/>
                    <a:pt x="27120" y="81425"/>
                  </a:cubicBezTo>
                  <a:cubicBezTo>
                    <a:pt x="27495" y="81592"/>
                    <a:pt x="28003" y="81706"/>
                    <a:pt x="28454" y="81706"/>
                  </a:cubicBezTo>
                  <a:cubicBezTo>
                    <a:pt x="29086" y="81706"/>
                    <a:pt x="29605" y="81481"/>
                    <a:pt x="29488" y="80858"/>
                  </a:cubicBezTo>
                  <a:cubicBezTo>
                    <a:pt x="29288" y="79824"/>
                    <a:pt x="25252" y="76622"/>
                    <a:pt x="24285" y="74453"/>
                  </a:cubicBezTo>
                  <a:cubicBezTo>
                    <a:pt x="23317" y="72285"/>
                    <a:pt x="23017" y="71618"/>
                    <a:pt x="23117" y="69783"/>
                  </a:cubicBezTo>
                  <a:cubicBezTo>
                    <a:pt x="23184" y="67949"/>
                    <a:pt x="28121" y="54573"/>
                    <a:pt x="27787" y="49269"/>
                  </a:cubicBezTo>
                  <a:cubicBezTo>
                    <a:pt x="27454" y="43965"/>
                    <a:pt x="27287" y="40429"/>
                    <a:pt x="27287" y="37394"/>
                  </a:cubicBezTo>
                  <a:cubicBezTo>
                    <a:pt x="27287" y="34325"/>
                    <a:pt x="31457" y="26619"/>
                    <a:pt x="32491" y="19881"/>
                  </a:cubicBezTo>
                  <a:cubicBezTo>
                    <a:pt x="33525" y="13110"/>
                    <a:pt x="30623" y="4370"/>
                    <a:pt x="28755" y="1034"/>
                  </a:cubicBezTo>
                  <a:lnTo>
                    <a:pt x="9274" y="0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56"/>
            <p:cNvSpPr/>
            <p:nvPr/>
          </p:nvSpPr>
          <p:spPr>
            <a:xfrm>
              <a:off x="3295850" y="2480550"/>
              <a:ext cx="732225" cy="1791550"/>
            </a:xfrm>
            <a:custGeom>
              <a:avLst/>
              <a:gdLst/>
              <a:ahLst/>
              <a:cxnLst/>
              <a:rect l="l" t="t" r="r" b="b"/>
              <a:pathLst>
                <a:path w="29289" h="71662" extrusionOk="0">
                  <a:moveTo>
                    <a:pt x="4971" y="1"/>
                  </a:moveTo>
                  <a:cubicBezTo>
                    <a:pt x="4971" y="1"/>
                    <a:pt x="1535" y="12176"/>
                    <a:pt x="1635" y="17079"/>
                  </a:cubicBezTo>
                  <a:cubicBezTo>
                    <a:pt x="1702" y="22016"/>
                    <a:pt x="4771" y="33691"/>
                    <a:pt x="5705" y="35526"/>
                  </a:cubicBezTo>
                  <a:cubicBezTo>
                    <a:pt x="6672" y="37361"/>
                    <a:pt x="6639" y="38028"/>
                    <a:pt x="5505" y="39762"/>
                  </a:cubicBezTo>
                  <a:cubicBezTo>
                    <a:pt x="4371" y="41530"/>
                    <a:pt x="434" y="46767"/>
                    <a:pt x="168" y="52071"/>
                  </a:cubicBezTo>
                  <a:cubicBezTo>
                    <a:pt x="1" y="56508"/>
                    <a:pt x="168" y="65581"/>
                    <a:pt x="134" y="69283"/>
                  </a:cubicBezTo>
                  <a:cubicBezTo>
                    <a:pt x="581" y="69466"/>
                    <a:pt x="1053" y="69550"/>
                    <a:pt x="1534" y="69550"/>
                  </a:cubicBezTo>
                  <a:cubicBezTo>
                    <a:pt x="1843" y="69550"/>
                    <a:pt x="2156" y="69516"/>
                    <a:pt x="2469" y="69450"/>
                  </a:cubicBezTo>
                  <a:cubicBezTo>
                    <a:pt x="2870" y="67882"/>
                    <a:pt x="6439" y="57175"/>
                    <a:pt x="7806" y="54106"/>
                  </a:cubicBezTo>
                  <a:cubicBezTo>
                    <a:pt x="9174" y="51070"/>
                    <a:pt x="12376" y="43332"/>
                    <a:pt x="13010" y="42264"/>
                  </a:cubicBezTo>
                  <a:cubicBezTo>
                    <a:pt x="13644" y="41230"/>
                    <a:pt x="14178" y="37694"/>
                    <a:pt x="14178" y="37694"/>
                  </a:cubicBezTo>
                  <a:cubicBezTo>
                    <a:pt x="14178" y="37694"/>
                    <a:pt x="14611" y="51671"/>
                    <a:pt x="15212" y="55107"/>
                  </a:cubicBezTo>
                  <a:cubicBezTo>
                    <a:pt x="15812" y="58376"/>
                    <a:pt x="16012" y="68283"/>
                    <a:pt x="16046" y="71518"/>
                  </a:cubicBezTo>
                  <a:cubicBezTo>
                    <a:pt x="16431" y="71611"/>
                    <a:pt x="16821" y="71662"/>
                    <a:pt x="17206" y="71662"/>
                  </a:cubicBezTo>
                  <a:cubicBezTo>
                    <a:pt x="17788" y="71662"/>
                    <a:pt x="18359" y="71546"/>
                    <a:pt x="18881" y="71285"/>
                  </a:cubicBezTo>
                  <a:cubicBezTo>
                    <a:pt x="18848" y="70785"/>
                    <a:pt x="18814" y="70284"/>
                    <a:pt x="18848" y="69784"/>
                  </a:cubicBezTo>
                  <a:cubicBezTo>
                    <a:pt x="18948" y="67916"/>
                    <a:pt x="23851" y="54573"/>
                    <a:pt x="23518" y="49269"/>
                  </a:cubicBezTo>
                  <a:cubicBezTo>
                    <a:pt x="23184" y="43999"/>
                    <a:pt x="23017" y="40429"/>
                    <a:pt x="23017" y="37394"/>
                  </a:cubicBezTo>
                  <a:cubicBezTo>
                    <a:pt x="23017" y="34358"/>
                    <a:pt x="27187" y="26653"/>
                    <a:pt x="28221" y="19881"/>
                  </a:cubicBezTo>
                  <a:cubicBezTo>
                    <a:pt x="29288" y="13143"/>
                    <a:pt x="26353" y="4370"/>
                    <a:pt x="24485" y="1035"/>
                  </a:cubicBezTo>
                  <a:lnTo>
                    <a:pt x="4971" y="1"/>
                  </a:ln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56"/>
            <p:cNvSpPr/>
            <p:nvPr/>
          </p:nvSpPr>
          <p:spPr>
            <a:xfrm>
              <a:off x="3649450" y="3370350"/>
              <a:ext cx="7525" cy="52575"/>
            </a:xfrm>
            <a:custGeom>
              <a:avLst/>
              <a:gdLst/>
              <a:ahLst/>
              <a:cxnLst/>
              <a:rect l="l" t="t" r="r" b="b"/>
              <a:pathLst>
                <a:path w="301" h="2103" fill="none" extrusionOk="0">
                  <a:moveTo>
                    <a:pt x="300" y="1"/>
                  </a:moveTo>
                  <a:cubicBezTo>
                    <a:pt x="134" y="1302"/>
                    <a:pt x="0" y="2102"/>
                    <a:pt x="0" y="2102"/>
                  </a:cubicBezTo>
                </a:path>
              </a:pathLst>
            </a:custGeom>
            <a:noFill/>
            <a:ln w="108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56"/>
            <p:cNvSpPr/>
            <p:nvPr/>
          </p:nvSpPr>
          <p:spPr>
            <a:xfrm>
              <a:off x="3621100" y="2852475"/>
              <a:ext cx="69225" cy="469525"/>
            </a:xfrm>
            <a:custGeom>
              <a:avLst/>
              <a:gdLst/>
              <a:ahLst/>
              <a:cxnLst/>
              <a:rect l="l" t="t" r="r" b="b"/>
              <a:pathLst>
                <a:path w="2769" h="18781" fill="none" extrusionOk="0">
                  <a:moveTo>
                    <a:pt x="0" y="1"/>
                  </a:moveTo>
                  <a:lnTo>
                    <a:pt x="2302" y="2002"/>
                  </a:lnTo>
                  <a:cubicBezTo>
                    <a:pt x="2769" y="7306"/>
                    <a:pt x="2168" y="14344"/>
                    <a:pt x="1668" y="18781"/>
                  </a:cubicBezTo>
                </a:path>
              </a:pathLst>
            </a:custGeom>
            <a:noFill/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56"/>
            <p:cNvSpPr/>
            <p:nvPr/>
          </p:nvSpPr>
          <p:spPr>
            <a:xfrm>
              <a:off x="3678625" y="2799100"/>
              <a:ext cx="105950" cy="102600"/>
            </a:xfrm>
            <a:custGeom>
              <a:avLst/>
              <a:gdLst/>
              <a:ahLst/>
              <a:cxnLst/>
              <a:rect l="l" t="t" r="r" b="b"/>
              <a:pathLst>
                <a:path w="4238" h="4104" fill="none" extrusionOk="0">
                  <a:moveTo>
                    <a:pt x="1" y="4104"/>
                  </a:moveTo>
                  <a:cubicBezTo>
                    <a:pt x="1569" y="2936"/>
                    <a:pt x="3036" y="1569"/>
                    <a:pt x="4237" y="1"/>
                  </a:cubicBezTo>
                </a:path>
              </a:pathLst>
            </a:custGeom>
            <a:noFill/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56"/>
            <p:cNvSpPr/>
            <p:nvPr/>
          </p:nvSpPr>
          <p:spPr>
            <a:xfrm>
              <a:off x="3662775" y="2613150"/>
              <a:ext cx="33400" cy="163475"/>
            </a:xfrm>
            <a:custGeom>
              <a:avLst/>
              <a:gdLst/>
              <a:ahLst/>
              <a:cxnLst/>
              <a:rect l="l" t="t" r="r" b="b"/>
              <a:pathLst>
                <a:path w="1336" h="6539" fill="none" extrusionOk="0">
                  <a:moveTo>
                    <a:pt x="1" y="0"/>
                  </a:moveTo>
                  <a:lnTo>
                    <a:pt x="435" y="6538"/>
                  </a:lnTo>
                  <a:lnTo>
                    <a:pt x="1335" y="5905"/>
                  </a:lnTo>
                  <a:lnTo>
                    <a:pt x="1269" y="2235"/>
                  </a:lnTo>
                </a:path>
              </a:pathLst>
            </a:custGeom>
            <a:noFill/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56"/>
            <p:cNvSpPr/>
            <p:nvPr/>
          </p:nvSpPr>
          <p:spPr>
            <a:xfrm>
              <a:off x="3675300" y="4349400"/>
              <a:ext cx="253200" cy="175425"/>
            </a:xfrm>
            <a:custGeom>
              <a:avLst/>
              <a:gdLst/>
              <a:ahLst/>
              <a:cxnLst/>
              <a:rect l="l" t="t" r="r" b="b"/>
              <a:pathLst>
                <a:path w="10128" h="7017" extrusionOk="0">
                  <a:moveTo>
                    <a:pt x="4971" y="0"/>
                  </a:moveTo>
                  <a:cubicBezTo>
                    <a:pt x="4770" y="100"/>
                    <a:pt x="4570" y="200"/>
                    <a:pt x="4370" y="334"/>
                  </a:cubicBezTo>
                  <a:cubicBezTo>
                    <a:pt x="3836" y="667"/>
                    <a:pt x="3369" y="1168"/>
                    <a:pt x="3103" y="1701"/>
                  </a:cubicBezTo>
                  <a:cubicBezTo>
                    <a:pt x="2202" y="1368"/>
                    <a:pt x="1335" y="967"/>
                    <a:pt x="501" y="500"/>
                  </a:cubicBezTo>
                  <a:cubicBezTo>
                    <a:pt x="267" y="2035"/>
                    <a:pt x="0" y="3369"/>
                    <a:pt x="334" y="3703"/>
                  </a:cubicBezTo>
                  <a:cubicBezTo>
                    <a:pt x="968" y="4203"/>
                    <a:pt x="3469" y="4537"/>
                    <a:pt x="3736" y="4870"/>
                  </a:cubicBezTo>
                  <a:cubicBezTo>
                    <a:pt x="4037" y="5204"/>
                    <a:pt x="6672" y="6338"/>
                    <a:pt x="7572" y="6772"/>
                  </a:cubicBezTo>
                  <a:cubicBezTo>
                    <a:pt x="7958" y="6918"/>
                    <a:pt x="8456" y="7017"/>
                    <a:pt x="8901" y="7017"/>
                  </a:cubicBezTo>
                  <a:cubicBezTo>
                    <a:pt x="9573" y="7017"/>
                    <a:pt x="10128" y="6793"/>
                    <a:pt x="10007" y="6171"/>
                  </a:cubicBezTo>
                  <a:cubicBezTo>
                    <a:pt x="9807" y="5170"/>
                    <a:pt x="6038" y="2168"/>
                    <a:pt x="4971" y="0"/>
                  </a:cubicBezTo>
                  <a:close/>
                </a:path>
              </a:pathLst>
            </a:custGeom>
            <a:solidFill>
              <a:schemeClr val="accent2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56"/>
            <p:cNvSpPr/>
            <p:nvPr/>
          </p:nvSpPr>
          <p:spPr>
            <a:xfrm>
              <a:off x="3678625" y="4414425"/>
              <a:ext cx="249800" cy="110050"/>
            </a:xfrm>
            <a:custGeom>
              <a:avLst/>
              <a:gdLst/>
              <a:ahLst/>
              <a:cxnLst/>
              <a:rect l="l" t="t" r="r" b="b"/>
              <a:pathLst>
                <a:path w="9992" h="4402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535"/>
                    <a:pt x="34" y="935"/>
                    <a:pt x="201" y="1068"/>
                  </a:cubicBezTo>
                  <a:cubicBezTo>
                    <a:pt x="835" y="1569"/>
                    <a:pt x="3336" y="1902"/>
                    <a:pt x="3637" y="2236"/>
                  </a:cubicBezTo>
                  <a:cubicBezTo>
                    <a:pt x="3904" y="2569"/>
                    <a:pt x="6539" y="3704"/>
                    <a:pt x="7506" y="4104"/>
                  </a:cubicBezTo>
                  <a:cubicBezTo>
                    <a:pt x="7882" y="4285"/>
                    <a:pt x="8391" y="4402"/>
                    <a:pt x="8842" y="4402"/>
                  </a:cubicBezTo>
                  <a:cubicBezTo>
                    <a:pt x="9473" y="4402"/>
                    <a:pt x="9991" y="4173"/>
                    <a:pt x="9874" y="3570"/>
                  </a:cubicBezTo>
                  <a:cubicBezTo>
                    <a:pt x="9874" y="3503"/>
                    <a:pt x="9841" y="3437"/>
                    <a:pt x="9808" y="3370"/>
                  </a:cubicBezTo>
                  <a:cubicBezTo>
                    <a:pt x="9403" y="3476"/>
                    <a:pt x="9019" y="3525"/>
                    <a:pt x="8646" y="3525"/>
                  </a:cubicBezTo>
                  <a:cubicBezTo>
                    <a:pt x="7018" y="3525"/>
                    <a:pt x="5586" y="2596"/>
                    <a:pt x="3470" y="1402"/>
                  </a:cubicBezTo>
                  <a:cubicBezTo>
                    <a:pt x="2369" y="768"/>
                    <a:pt x="1235" y="334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56"/>
            <p:cNvSpPr/>
            <p:nvPr/>
          </p:nvSpPr>
          <p:spPr>
            <a:xfrm>
              <a:off x="3194950" y="4331875"/>
              <a:ext cx="132625" cy="178600"/>
            </a:xfrm>
            <a:custGeom>
              <a:avLst/>
              <a:gdLst/>
              <a:ahLst/>
              <a:cxnLst/>
              <a:rect l="l" t="t" r="r" b="b"/>
              <a:pathLst>
                <a:path w="5305" h="7144" extrusionOk="0">
                  <a:moveTo>
                    <a:pt x="3570" y="1"/>
                  </a:moveTo>
                  <a:cubicBezTo>
                    <a:pt x="3170" y="1"/>
                    <a:pt x="2703" y="67"/>
                    <a:pt x="2336" y="301"/>
                  </a:cubicBezTo>
                  <a:cubicBezTo>
                    <a:pt x="1201" y="2402"/>
                    <a:pt x="1" y="4837"/>
                    <a:pt x="334" y="6038"/>
                  </a:cubicBezTo>
                  <a:cubicBezTo>
                    <a:pt x="589" y="6842"/>
                    <a:pt x="1064" y="7143"/>
                    <a:pt x="1583" y="7143"/>
                  </a:cubicBezTo>
                  <a:cubicBezTo>
                    <a:pt x="2421" y="7143"/>
                    <a:pt x="3374" y="6359"/>
                    <a:pt x="3703" y="5638"/>
                  </a:cubicBezTo>
                  <a:cubicBezTo>
                    <a:pt x="4137" y="4704"/>
                    <a:pt x="4871" y="2369"/>
                    <a:pt x="5304" y="868"/>
                  </a:cubicBezTo>
                  <a:cubicBezTo>
                    <a:pt x="4904" y="301"/>
                    <a:pt x="4237" y="1"/>
                    <a:pt x="3570" y="1"/>
                  </a:cubicBezTo>
                  <a:close/>
                </a:path>
              </a:pathLst>
            </a:custGeom>
            <a:solidFill>
              <a:schemeClr val="accent2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56"/>
            <p:cNvSpPr/>
            <p:nvPr/>
          </p:nvSpPr>
          <p:spPr>
            <a:xfrm>
              <a:off x="3201625" y="4432775"/>
              <a:ext cx="100925" cy="77700"/>
            </a:xfrm>
            <a:custGeom>
              <a:avLst/>
              <a:gdLst/>
              <a:ahLst/>
              <a:cxnLst/>
              <a:rect l="l" t="t" r="r" b="b"/>
              <a:pathLst>
                <a:path w="4037" h="3108" extrusionOk="0">
                  <a:moveTo>
                    <a:pt x="367" y="1"/>
                  </a:moveTo>
                  <a:lnTo>
                    <a:pt x="367" y="1"/>
                  </a:lnTo>
                  <a:cubicBezTo>
                    <a:pt x="101" y="635"/>
                    <a:pt x="0" y="1335"/>
                    <a:pt x="101" y="2002"/>
                  </a:cubicBezTo>
                  <a:cubicBezTo>
                    <a:pt x="343" y="2806"/>
                    <a:pt x="810" y="3107"/>
                    <a:pt x="1324" y="3107"/>
                  </a:cubicBezTo>
                  <a:cubicBezTo>
                    <a:pt x="2154" y="3107"/>
                    <a:pt x="3107" y="2323"/>
                    <a:pt x="3436" y="1602"/>
                  </a:cubicBezTo>
                  <a:cubicBezTo>
                    <a:pt x="3603" y="1202"/>
                    <a:pt x="3803" y="668"/>
                    <a:pt x="4037" y="1"/>
                  </a:cubicBezTo>
                  <a:lnTo>
                    <a:pt x="4037" y="1"/>
                  </a:lnTo>
                  <a:cubicBezTo>
                    <a:pt x="3226" y="1565"/>
                    <a:pt x="2339" y="2249"/>
                    <a:pt x="1508" y="2249"/>
                  </a:cubicBezTo>
                  <a:cubicBezTo>
                    <a:pt x="1382" y="2249"/>
                    <a:pt x="1258" y="2233"/>
                    <a:pt x="1135" y="2202"/>
                  </a:cubicBezTo>
                  <a:cubicBezTo>
                    <a:pt x="301" y="2036"/>
                    <a:pt x="301" y="534"/>
                    <a:pt x="367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56"/>
            <p:cNvSpPr/>
            <p:nvPr/>
          </p:nvSpPr>
          <p:spPr>
            <a:xfrm>
              <a:off x="3860425" y="1719250"/>
              <a:ext cx="262725" cy="700575"/>
            </a:xfrm>
            <a:custGeom>
              <a:avLst/>
              <a:gdLst/>
              <a:ahLst/>
              <a:cxnLst/>
              <a:rect l="l" t="t" r="r" b="b"/>
              <a:pathLst>
                <a:path w="10509" h="28023" extrusionOk="0">
                  <a:moveTo>
                    <a:pt x="9064" y="0"/>
                  </a:moveTo>
                  <a:cubicBezTo>
                    <a:pt x="8528" y="0"/>
                    <a:pt x="7884" y="1703"/>
                    <a:pt x="7639" y="2166"/>
                  </a:cubicBezTo>
                  <a:cubicBezTo>
                    <a:pt x="7339" y="2766"/>
                    <a:pt x="4137" y="14007"/>
                    <a:pt x="3303" y="16176"/>
                  </a:cubicBezTo>
                  <a:cubicBezTo>
                    <a:pt x="2469" y="18344"/>
                    <a:pt x="1" y="23181"/>
                    <a:pt x="401" y="25316"/>
                  </a:cubicBezTo>
                  <a:cubicBezTo>
                    <a:pt x="677" y="26925"/>
                    <a:pt x="2413" y="28022"/>
                    <a:pt x="4123" y="28022"/>
                  </a:cubicBezTo>
                  <a:cubicBezTo>
                    <a:pt x="4681" y="28022"/>
                    <a:pt x="5237" y="27905"/>
                    <a:pt x="5738" y="27651"/>
                  </a:cubicBezTo>
                  <a:cubicBezTo>
                    <a:pt x="6939" y="26983"/>
                    <a:pt x="7773" y="25816"/>
                    <a:pt x="7973" y="24448"/>
                  </a:cubicBezTo>
                  <a:cubicBezTo>
                    <a:pt x="7973" y="24448"/>
                    <a:pt x="7639" y="19178"/>
                    <a:pt x="7439" y="17944"/>
                  </a:cubicBezTo>
                  <a:cubicBezTo>
                    <a:pt x="7239" y="16676"/>
                    <a:pt x="9007" y="7169"/>
                    <a:pt x="9774" y="4267"/>
                  </a:cubicBezTo>
                  <a:cubicBezTo>
                    <a:pt x="10508" y="1332"/>
                    <a:pt x="9407" y="298"/>
                    <a:pt x="9407" y="298"/>
                  </a:cubicBezTo>
                  <a:cubicBezTo>
                    <a:pt x="9302" y="88"/>
                    <a:pt x="9186" y="0"/>
                    <a:pt x="9064" y="0"/>
                  </a:cubicBezTo>
                  <a:close/>
                </a:path>
              </a:pathLst>
            </a:custGeom>
            <a:solidFill>
              <a:schemeClr val="accent2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56"/>
            <p:cNvSpPr/>
            <p:nvPr/>
          </p:nvSpPr>
          <p:spPr>
            <a:xfrm>
              <a:off x="3909625" y="2284575"/>
              <a:ext cx="73425" cy="21700"/>
            </a:xfrm>
            <a:custGeom>
              <a:avLst/>
              <a:gdLst/>
              <a:ahLst/>
              <a:cxnLst/>
              <a:rect l="l" t="t" r="r" b="b"/>
              <a:pathLst>
                <a:path w="2937" h="868" fill="none" extrusionOk="0">
                  <a:moveTo>
                    <a:pt x="2936" y="1"/>
                  </a:moveTo>
                  <a:lnTo>
                    <a:pt x="1" y="868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56"/>
            <p:cNvSpPr/>
            <p:nvPr/>
          </p:nvSpPr>
          <p:spPr>
            <a:xfrm>
              <a:off x="3361750" y="1641625"/>
              <a:ext cx="743875" cy="957775"/>
            </a:xfrm>
            <a:custGeom>
              <a:avLst/>
              <a:gdLst/>
              <a:ahLst/>
              <a:cxnLst/>
              <a:rect l="l" t="t" r="r" b="b"/>
              <a:pathLst>
                <a:path w="29755" h="38311" extrusionOk="0">
                  <a:moveTo>
                    <a:pt x="15911" y="0"/>
                  </a:moveTo>
                  <a:cubicBezTo>
                    <a:pt x="13510" y="0"/>
                    <a:pt x="12676" y="567"/>
                    <a:pt x="12676" y="567"/>
                  </a:cubicBezTo>
                  <a:cubicBezTo>
                    <a:pt x="12676" y="567"/>
                    <a:pt x="3002" y="1835"/>
                    <a:pt x="1501" y="2035"/>
                  </a:cubicBezTo>
                  <a:cubicBezTo>
                    <a:pt x="0" y="2235"/>
                    <a:pt x="33" y="3269"/>
                    <a:pt x="33" y="3269"/>
                  </a:cubicBezTo>
                  <a:cubicBezTo>
                    <a:pt x="33" y="3269"/>
                    <a:pt x="2735" y="20782"/>
                    <a:pt x="2935" y="23917"/>
                  </a:cubicBezTo>
                  <a:cubicBezTo>
                    <a:pt x="3169" y="27053"/>
                    <a:pt x="534" y="36226"/>
                    <a:pt x="534" y="36226"/>
                  </a:cubicBezTo>
                  <a:cubicBezTo>
                    <a:pt x="534" y="36226"/>
                    <a:pt x="6271" y="38094"/>
                    <a:pt x="11375" y="38294"/>
                  </a:cubicBezTo>
                  <a:cubicBezTo>
                    <a:pt x="11610" y="38305"/>
                    <a:pt x="11849" y="38310"/>
                    <a:pt x="12092" y="38310"/>
                  </a:cubicBezTo>
                  <a:cubicBezTo>
                    <a:pt x="17089" y="38310"/>
                    <a:pt x="23550" y="36126"/>
                    <a:pt x="23550" y="36126"/>
                  </a:cubicBezTo>
                  <a:cubicBezTo>
                    <a:pt x="23550" y="36126"/>
                    <a:pt x="20214" y="30222"/>
                    <a:pt x="20715" y="27587"/>
                  </a:cubicBezTo>
                  <a:cubicBezTo>
                    <a:pt x="21215" y="24951"/>
                    <a:pt x="23950" y="20515"/>
                    <a:pt x="24684" y="18213"/>
                  </a:cubicBezTo>
                  <a:cubicBezTo>
                    <a:pt x="25385" y="15912"/>
                    <a:pt x="29755" y="4437"/>
                    <a:pt x="29254" y="3403"/>
                  </a:cubicBezTo>
                  <a:cubicBezTo>
                    <a:pt x="28754" y="2369"/>
                    <a:pt x="18346" y="0"/>
                    <a:pt x="15911" y="0"/>
                  </a:cubicBezTo>
                  <a:close/>
                </a:path>
              </a:pathLst>
            </a:custGeom>
            <a:solidFill>
              <a:schemeClr val="accent2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56"/>
            <p:cNvSpPr/>
            <p:nvPr/>
          </p:nvSpPr>
          <p:spPr>
            <a:xfrm>
              <a:off x="3826225" y="2247875"/>
              <a:ext cx="50075" cy="116775"/>
            </a:xfrm>
            <a:custGeom>
              <a:avLst/>
              <a:gdLst/>
              <a:ahLst/>
              <a:cxnLst/>
              <a:rect l="l" t="t" r="r" b="b"/>
              <a:pathLst>
                <a:path w="2003" h="4671" fill="none" extrusionOk="0">
                  <a:moveTo>
                    <a:pt x="1" y="1"/>
                  </a:moveTo>
                  <a:cubicBezTo>
                    <a:pt x="1" y="1"/>
                    <a:pt x="935" y="3003"/>
                    <a:pt x="2002" y="4671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56"/>
            <p:cNvSpPr/>
            <p:nvPr/>
          </p:nvSpPr>
          <p:spPr>
            <a:xfrm>
              <a:off x="3164925" y="1699150"/>
              <a:ext cx="242700" cy="666275"/>
            </a:xfrm>
            <a:custGeom>
              <a:avLst/>
              <a:gdLst/>
              <a:ahLst/>
              <a:cxnLst/>
              <a:rect l="l" t="t" r="r" b="b"/>
              <a:pathLst>
                <a:path w="9708" h="26651" extrusionOk="0">
                  <a:moveTo>
                    <a:pt x="8440" y="1"/>
                  </a:moveTo>
                  <a:cubicBezTo>
                    <a:pt x="7673" y="468"/>
                    <a:pt x="7039" y="1235"/>
                    <a:pt x="6739" y="2102"/>
                  </a:cubicBezTo>
                  <a:cubicBezTo>
                    <a:pt x="6172" y="3703"/>
                    <a:pt x="4104" y="13377"/>
                    <a:pt x="2703" y="15946"/>
                  </a:cubicBezTo>
                  <a:cubicBezTo>
                    <a:pt x="1268" y="18514"/>
                    <a:pt x="1" y="22083"/>
                    <a:pt x="168" y="23918"/>
                  </a:cubicBezTo>
                  <a:cubicBezTo>
                    <a:pt x="311" y="25493"/>
                    <a:pt x="2126" y="26651"/>
                    <a:pt x="3481" y="26651"/>
                  </a:cubicBezTo>
                  <a:cubicBezTo>
                    <a:pt x="3705" y="26651"/>
                    <a:pt x="3915" y="26619"/>
                    <a:pt x="4104" y="26553"/>
                  </a:cubicBezTo>
                  <a:cubicBezTo>
                    <a:pt x="5438" y="26053"/>
                    <a:pt x="7206" y="24952"/>
                    <a:pt x="7873" y="24752"/>
                  </a:cubicBezTo>
                  <a:cubicBezTo>
                    <a:pt x="8540" y="24518"/>
                    <a:pt x="9007" y="22183"/>
                    <a:pt x="8407" y="21917"/>
                  </a:cubicBezTo>
                  <a:cubicBezTo>
                    <a:pt x="8006" y="21616"/>
                    <a:pt x="7606" y="21249"/>
                    <a:pt x="7373" y="20816"/>
                  </a:cubicBezTo>
                  <a:cubicBezTo>
                    <a:pt x="7373" y="20816"/>
                    <a:pt x="9074" y="16579"/>
                    <a:pt x="9407" y="15112"/>
                  </a:cubicBezTo>
                  <a:cubicBezTo>
                    <a:pt x="9608" y="14211"/>
                    <a:pt x="9708" y="13244"/>
                    <a:pt x="9708" y="12276"/>
                  </a:cubicBezTo>
                  <a:cubicBezTo>
                    <a:pt x="9674" y="11776"/>
                    <a:pt x="8440" y="1"/>
                    <a:pt x="8440" y="1"/>
                  </a:cubicBezTo>
                  <a:close/>
                </a:path>
              </a:pathLst>
            </a:custGeom>
            <a:solidFill>
              <a:schemeClr val="accent2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56"/>
            <p:cNvSpPr/>
            <p:nvPr/>
          </p:nvSpPr>
          <p:spPr>
            <a:xfrm>
              <a:off x="3207450" y="2155325"/>
              <a:ext cx="140975" cy="63400"/>
            </a:xfrm>
            <a:custGeom>
              <a:avLst/>
              <a:gdLst/>
              <a:ahLst/>
              <a:cxnLst/>
              <a:rect l="l" t="t" r="r" b="b"/>
              <a:pathLst>
                <a:path w="5639" h="2536" fill="none" extrusionOk="0">
                  <a:moveTo>
                    <a:pt x="5638" y="2535"/>
                  </a:moveTo>
                  <a:cubicBezTo>
                    <a:pt x="4871" y="1835"/>
                    <a:pt x="4037" y="1168"/>
                    <a:pt x="3170" y="567"/>
                  </a:cubicBezTo>
                  <a:cubicBezTo>
                    <a:pt x="2136" y="0"/>
                    <a:pt x="68" y="1468"/>
                    <a:pt x="1" y="2068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56"/>
            <p:cNvSpPr/>
            <p:nvPr/>
          </p:nvSpPr>
          <p:spPr>
            <a:xfrm>
              <a:off x="3336725" y="1664125"/>
              <a:ext cx="184325" cy="836475"/>
            </a:xfrm>
            <a:custGeom>
              <a:avLst/>
              <a:gdLst/>
              <a:ahLst/>
              <a:cxnLst/>
              <a:rect l="l" t="t" r="r" b="b"/>
              <a:pathLst>
                <a:path w="7373" h="33459" extrusionOk="0">
                  <a:moveTo>
                    <a:pt x="5341" y="0"/>
                  </a:moveTo>
                  <a:cubicBezTo>
                    <a:pt x="4169" y="0"/>
                    <a:pt x="2788" y="316"/>
                    <a:pt x="2068" y="1002"/>
                  </a:cubicBezTo>
                  <a:cubicBezTo>
                    <a:pt x="2068" y="1002"/>
                    <a:pt x="2836" y="19348"/>
                    <a:pt x="2302" y="23117"/>
                  </a:cubicBezTo>
                  <a:cubicBezTo>
                    <a:pt x="1735" y="26853"/>
                    <a:pt x="0" y="33458"/>
                    <a:pt x="0" y="33458"/>
                  </a:cubicBezTo>
                  <a:lnTo>
                    <a:pt x="1235" y="33458"/>
                  </a:lnTo>
                  <a:cubicBezTo>
                    <a:pt x="1235" y="33458"/>
                    <a:pt x="3836" y="20449"/>
                    <a:pt x="4804" y="16446"/>
                  </a:cubicBezTo>
                  <a:cubicBezTo>
                    <a:pt x="5738" y="12410"/>
                    <a:pt x="7372" y="1835"/>
                    <a:pt x="7372" y="801"/>
                  </a:cubicBezTo>
                  <a:cubicBezTo>
                    <a:pt x="7372" y="283"/>
                    <a:pt x="6450" y="0"/>
                    <a:pt x="5341" y="0"/>
                  </a:cubicBezTo>
                  <a:close/>
                </a:path>
              </a:pathLst>
            </a:custGeom>
            <a:solidFill>
              <a:schemeClr val="accent6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56"/>
            <p:cNvSpPr/>
            <p:nvPr/>
          </p:nvSpPr>
          <p:spPr>
            <a:xfrm>
              <a:off x="3336725" y="2086100"/>
              <a:ext cx="117600" cy="414500"/>
            </a:xfrm>
            <a:custGeom>
              <a:avLst/>
              <a:gdLst/>
              <a:ahLst/>
              <a:cxnLst/>
              <a:rect l="l" t="t" r="r" b="b"/>
              <a:pathLst>
                <a:path w="4704" h="16580" extrusionOk="0">
                  <a:moveTo>
                    <a:pt x="4704" y="1"/>
                  </a:moveTo>
                  <a:lnTo>
                    <a:pt x="2502" y="67"/>
                  </a:lnTo>
                  <a:cubicBezTo>
                    <a:pt x="2535" y="2102"/>
                    <a:pt x="2502" y="4170"/>
                    <a:pt x="2335" y="6238"/>
                  </a:cubicBezTo>
                  <a:cubicBezTo>
                    <a:pt x="1802" y="9974"/>
                    <a:pt x="0" y="16579"/>
                    <a:pt x="0" y="16579"/>
                  </a:cubicBezTo>
                  <a:lnTo>
                    <a:pt x="1235" y="16579"/>
                  </a:lnTo>
                  <a:cubicBezTo>
                    <a:pt x="1235" y="16579"/>
                    <a:pt x="3670" y="4437"/>
                    <a:pt x="4704" y="1"/>
                  </a:cubicBezTo>
                  <a:close/>
                </a:path>
              </a:pathLst>
            </a:custGeom>
            <a:solidFill>
              <a:srgbClr val="263238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56"/>
            <p:cNvSpPr/>
            <p:nvPr/>
          </p:nvSpPr>
          <p:spPr>
            <a:xfrm>
              <a:off x="3532700" y="1493900"/>
              <a:ext cx="396975" cy="415075"/>
            </a:xfrm>
            <a:custGeom>
              <a:avLst/>
              <a:gdLst/>
              <a:ahLst/>
              <a:cxnLst/>
              <a:rect l="l" t="t" r="r" b="b"/>
              <a:pathLst>
                <a:path w="15879" h="16603" extrusionOk="0">
                  <a:moveTo>
                    <a:pt x="8715" y="1"/>
                  </a:moveTo>
                  <a:cubicBezTo>
                    <a:pt x="8038" y="1"/>
                    <a:pt x="7470" y="51"/>
                    <a:pt x="7139" y="138"/>
                  </a:cubicBezTo>
                  <a:cubicBezTo>
                    <a:pt x="7139" y="138"/>
                    <a:pt x="7127" y="138"/>
                    <a:pt x="7104" y="138"/>
                  </a:cubicBezTo>
                  <a:cubicBezTo>
                    <a:pt x="6734" y="138"/>
                    <a:pt x="3450" y="197"/>
                    <a:pt x="2035" y="2273"/>
                  </a:cubicBezTo>
                  <a:cubicBezTo>
                    <a:pt x="501" y="4475"/>
                    <a:pt x="0" y="10346"/>
                    <a:pt x="1701" y="13314"/>
                  </a:cubicBezTo>
                  <a:cubicBezTo>
                    <a:pt x="2988" y="15560"/>
                    <a:pt x="5687" y="16603"/>
                    <a:pt x="8426" y="16603"/>
                  </a:cubicBezTo>
                  <a:cubicBezTo>
                    <a:pt x="9309" y="16603"/>
                    <a:pt x="10196" y="16495"/>
                    <a:pt x="11041" y="16283"/>
                  </a:cubicBezTo>
                  <a:cubicBezTo>
                    <a:pt x="14511" y="15383"/>
                    <a:pt x="15545" y="11180"/>
                    <a:pt x="15711" y="9378"/>
                  </a:cubicBezTo>
                  <a:cubicBezTo>
                    <a:pt x="15878" y="7610"/>
                    <a:pt x="15211" y="3107"/>
                    <a:pt x="14177" y="1539"/>
                  </a:cubicBezTo>
                  <a:cubicBezTo>
                    <a:pt x="13413" y="406"/>
                    <a:pt x="10629" y="1"/>
                    <a:pt x="8715" y="1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56"/>
            <p:cNvSpPr/>
            <p:nvPr/>
          </p:nvSpPr>
          <p:spPr>
            <a:xfrm>
              <a:off x="3688650" y="1686650"/>
              <a:ext cx="237675" cy="129275"/>
            </a:xfrm>
            <a:custGeom>
              <a:avLst/>
              <a:gdLst/>
              <a:ahLst/>
              <a:cxnLst/>
              <a:rect l="l" t="t" r="r" b="b"/>
              <a:pathLst>
                <a:path w="9507" h="5171" fill="none" extrusionOk="0">
                  <a:moveTo>
                    <a:pt x="0" y="1101"/>
                  </a:moveTo>
                  <a:cubicBezTo>
                    <a:pt x="0" y="1101"/>
                    <a:pt x="967" y="3837"/>
                    <a:pt x="3402" y="4504"/>
                  </a:cubicBezTo>
                  <a:cubicBezTo>
                    <a:pt x="5804" y="5171"/>
                    <a:pt x="9273" y="2569"/>
                    <a:pt x="9507" y="0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56"/>
            <p:cNvSpPr/>
            <p:nvPr/>
          </p:nvSpPr>
          <p:spPr>
            <a:xfrm>
              <a:off x="3541025" y="1609925"/>
              <a:ext cx="351950" cy="303575"/>
            </a:xfrm>
            <a:custGeom>
              <a:avLst/>
              <a:gdLst/>
              <a:ahLst/>
              <a:cxnLst/>
              <a:rect l="l" t="t" r="r" b="b"/>
              <a:pathLst>
                <a:path w="14078" h="12143" fill="none" extrusionOk="0">
                  <a:moveTo>
                    <a:pt x="735" y="1"/>
                  </a:moveTo>
                  <a:cubicBezTo>
                    <a:pt x="735" y="1"/>
                    <a:pt x="1" y="6372"/>
                    <a:pt x="5171" y="9241"/>
                  </a:cubicBezTo>
                  <a:cubicBezTo>
                    <a:pt x="10342" y="12143"/>
                    <a:pt x="13410" y="7373"/>
                    <a:pt x="14078" y="5671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56"/>
            <p:cNvSpPr/>
            <p:nvPr/>
          </p:nvSpPr>
          <p:spPr>
            <a:xfrm>
              <a:off x="3712825" y="1652450"/>
              <a:ext cx="203500" cy="135125"/>
            </a:xfrm>
            <a:custGeom>
              <a:avLst/>
              <a:gdLst/>
              <a:ahLst/>
              <a:cxnLst/>
              <a:rect l="l" t="t" r="r" b="b"/>
              <a:pathLst>
                <a:path w="8140" h="5405" fill="none" extrusionOk="0">
                  <a:moveTo>
                    <a:pt x="0" y="3937"/>
                  </a:moveTo>
                  <a:cubicBezTo>
                    <a:pt x="0" y="3937"/>
                    <a:pt x="5771" y="5405"/>
                    <a:pt x="8140" y="1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56"/>
            <p:cNvSpPr/>
            <p:nvPr/>
          </p:nvSpPr>
          <p:spPr>
            <a:xfrm>
              <a:off x="3483500" y="982175"/>
              <a:ext cx="532825" cy="559925"/>
            </a:xfrm>
            <a:custGeom>
              <a:avLst/>
              <a:gdLst/>
              <a:ahLst/>
              <a:cxnLst/>
              <a:rect l="l" t="t" r="r" b="b"/>
              <a:pathLst>
                <a:path w="21313" h="22397" extrusionOk="0">
                  <a:moveTo>
                    <a:pt x="15433" y="1"/>
                  </a:moveTo>
                  <a:cubicBezTo>
                    <a:pt x="15305" y="1"/>
                    <a:pt x="15175" y="9"/>
                    <a:pt x="15044" y="26"/>
                  </a:cubicBezTo>
                  <a:cubicBezTo>
                    <a:pt x="11208" y="526"/>
                    <a:pt x="9607" y="4596"/>
                    <a:pt x="9607" y="4596"/>
                  </a:cubicBezTo>
                  <a:cubicBezTo>
                    <a:pt x="5671" y="4596"/>
                    <a:pt x="4670" y="7465"/>
                    <a:pt x="2335" y="11568"/>
                  </a:cubicBezTo>
                  <a:cubicBezTo>
                    <a:pt x="0" y="15637"/>
                    <a:pt x="1701" y="19073"/>
                    <a:pt x="3269" y="20741"/>
                  </a:cubicBezTo>
                  <a:cubicBezTo>
                    <a:pt x="4209" y="21763"/>
                    <a:pt x="5563" y="22396"/>
                    <a:pt x="6723" y="22396"/>
                  </a:cubicBezTo>
                  <a:cubicBezTo>
                    <a:pt x="7457" y="22396"/>
                    <a:pt x="8113" y="22143"/>
                    <a:pt x="8540" y="21575"/>
                  </a:cubicBezTo>
                  <a:cubicBezTo>
                    <a:pt x="9674" y="20107"/>
                    <a:pt x="8840" y="18439"/>
                    <a:pt x="7806" y="17405"/>
                  </a:cubicBezTo>
                  <a:cubicBezTo>
                    <a:pt x="6772" y="16371"/>
                    <a:pt x="7639" y="14770"/>
                    <a:pt x="8706" y="13969"/>
                  </a:cubicBezTo>
                  <a:cubicBezTo>
                    <a:pt x="9807" y="13202"/>
                    <a:pt x="10674" y="9433"/>
                    <a:pt x="11675" y="8265"/>
                  </a:cubicBezTo>
                  <a:cubicBezTo>
                    <a:pt x="11844" y="8068"/>
                    <a:pt x="12158" y="7986"/>
                    <a:pt x="12561" y="7986"/>
                  </a:cubicBezTo>
                  <a:cubicBezTo>
                    <a:pt x="14545" y="7986"/>
                    <a:pt x="18714" y="9966"/>
                    <a:pt x="18714" y="9966"/>
                  </a:cubicBezTo>
                  <a:cubicBezTo>
                    <a:pt x="18714" y="9966"/>
                    <a:pt x="19181" y="9466"/>
                    <a:pt x="20281" y="8032"/>
                  </a:cubicBezTo>
                  <a:cubicBezTo>
                    <a:pt x="21312" y="6614"/>
                    <a:pt x="19045" y="1"/>
                    <a:pt x="15433" y="1"/>
                  </a:cubicBezTo>
                  <a:close/>
                </a:path>
              </a:pathLst>
            </a:custGeom>
            <a:solidFill>
              <a:srgbClr val="263238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56"/>
            <p:cNvSpPr/>
            <p:nvPr/>
          </p:nvSpPr>
          <p:spPr>
            <a:xfrm>
              <a:off x="3965500" y="1167100"/>
              <a:ext cx="3375" cy="24225"/>
            </a:xfrm>
            <a:custGeom>
              <a:avLst/>
              <a:gdLst/>
              <a:ahLst/>
              <a:cxnLst/>
              <a:rect l="l" t="t" r="r" b="b"/>
              <a:pathLst>
                <a:path w="135" h="969" fill="none" extrusionOk="0">
                  <a:moveTo>
                    <a:pt x="1" y="1"/>
                  </a:moveTo>
                  <a:cubicBezTo>
                    <a:pt x="67" y="301"/>
                    <a:pt x="101" y="635"/>
                    <a:pt x="134" y="968"/>
                  </a:cubicBezTo>
                </a:path>
              </a:pathLst>
            </a:custGeom>
            <a:noFill/>
            <a:ln w="108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56"/>
            <p:cNvSpPr/>
            <p:nvPr/>
          </p:nvSpPr>
          <p:spPr>
            <a:xfrm>
              <a:off x="3729500" y="1064525"/>
              <a:ext cx="227700" cy="72600"/>
            </a:xfrm>
            <a:custGeom>
              <a:avLst/>
              <a:gdLst/>
              <a:ahLst/>
              <a:cxnLst/>
              <a:rect l="l" t="t" r="r" b="b"/>
              <a:pathLst>
                <a:path w="9108" h="2904" fill="none" extrusionOk="0">
                  <a:moveTo>
                    <a:pt x="1" y="2836"/>
                  </a:moveTo>
                  <a:cubicBezTo>
                    <a:pt x="1" y="2836"/>
                    <a:pt x="2336" y="1"/>
                    <a:pt x="5838" y="301"/>
                  </a:cubicBezTo>
                  <a:cubicBezTo>
                    <a:pt x="7639" y="435"/>
                    <a:pt x="8607" y="1736"/>
                    <a:pt x="9107" y="2903"/>
                  </a:cubicBezTo>
                </a:path>
              </a:pathLst>
            </a:custGeom>
            <a:noFill/>
            <a:ln w="108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56"/>
            <p:cNvSpPr/>
            <p:nvPr/>
          </p:nvSpPr>
          <p:spPr>
            <a:xfrm>
              <a:off x="3753675" y="1020350"/>
              <a:ext cx="128450" cy="93425"/>
            </a:xfrm>
            <a:custGeom>
              <a:avLst/>
              <a:gdLst/>
              <a:ahLst/>
              <a:cxnLst/>
              <a:rect l="l" t="t" r="r" b="b"/>
              <a:pathLst>
                <a:path w="5138" h="3737" fill="none" extrusionOk="0">
                  <a:moveTo>
                    <a:pt x="1" y="3736"/>
                  </a:moveTo>
                  <a:cubicBezTo>
                    <a:pt x="1" y="3736"/>
                    <a:pt x="1969" y="0"/>
                    <a:pt x="5138" y="0"/>
                  </a:cubicBezTo>
                </a:path>
              </a:pathLst>
            </a:custGeom>
            <a:noFill/>
            <a:ln w="108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56"/>
            <p:cNvSpPr/>
            <p:nvPr/>
          </p:nvSpPr>
          <p:spPr>
            <a:xfrm>
              <a:off x="3582725" y="1504025"/>
              <a:ext cx="21700" cy="5850"/>
            </a:xfrm>
            <a:custGeom>
              <a:avLst/>
              <a:gdLst/>
              <a:ahLst/>
              <a:cxnLst/>
              <a:rect l="l" t="t" r="r" b="b"/>
              <a:pathLst>
                <a:path w="868" h="234" fill="none" extrusionOk="0">
                  <a:moveTo>
                    <a:pt x="1" y="0"/>
                  </a:moveTo>
                  <a:cubicBezTo>
                    <a:pt x="234" y="167"/>
                    <a:pt x="568" y="234"/>
                    <a:pt x="868" y="234"/>
                  </a:cubicBezTo>
                </a:path>
              </a:pathLst>
            </a:custGeom>
            <a:noFill/>
            <a:ln w="108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56"/>
            <p:cNvSpPr/>
            <p:nvPr/>
          </p:nvSpPr>
          <p:spPr>
            <a:xfrm>
              <a:off x="3534350" y="1155425"/>
              <a:ext cx="181000" cy="337775"/>
            </a:xfrm>
            <a:custGeom>
              <a:avLst/>
              <a:gdLst/>
              <a:ahLst/>
              <a:cxnLst/>
              <a:rect l="l" t="t" r="r" b="b"/>
              <a:pathLst>
                <a:path w="7240" h="13511" fill="none" extrusionOk="0">
                  <a:moveTo>
                    <a:pt x="7239" y="1"/>
                  </a:moveTo>
                  <a:cubicBezTo>
                    <a:pt x="7239" y="1"/>
                    <a:pt x="5672" y="535"/>
                    <a:pt x="4171" y="2803"/>
                  </a:cubicBezTo>
                  <a:cubicBezTo>
                    <a:pt x="2670" y="5038"/>
                    <a:pt x="1" y="8507"/>
                    <a:pt x="301" y="10709"/>
                  </a:cubicBezTo>
                  <a:cubicBezTo>
                    <a:pt x="368" y="11709"/>
                    <a:pt x="701" y="12677"/>
                    <a:pt x="1335" y="13511"/>
                  </a:cubicBezTo>
                </a:path>
              </a:pathLst>
            </a:custGeom>
            <a:noFill/>
            <a:ln w="108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56"/>
            <p:cNvSpPr/>
            <p:nvPr/>
          </p:nvSpPr>
          <p:spPr>
            <a:xfrm>
              <a:off x="3678625" y="1469900"/>
              <a:ext cx="122625" cy="249600"/>
            </a:xfrm>
            <a:custGeom>
              <a:avLst/>
              <a:gdLst/>
              <a:ahLst/>
              <a:cxnLst/>
              <a:rect l="l" t="t" r="r" b="b"/>
              <a:pathLst>
                <a:path w="4905" h="9984" extrusionOk="0">
                  <a:moveTo>
                    <a:pt x="851" y="0"/>
                  </a:moveTo>
                  <a:cubicBezTo>
                    <a:pt x="542" y="0"/>
                    <a:pt x="253" y="59"/>
                    <a:pt x="1" y="198"/>
                  </a:cubicBezTo>
                  <a:cubicBezTo>
                    <a:pt x="1" y="198"/>
                    <a:pt x="67" y="3767"/>
                    <a:pt x="168" y="5568"/>
                  </a:cubicBezTo>
                  <a:cubicBezTo>
                    <a:pt x="234" y="7370"/>
                    <a:pt x="1" y="9805"/>
                    <a:pt x="568" y="9971"/>
                  </a:cubicBezTo>
                  <a:cubicBezTo>
                    <a:pt x="597" y="9980"/>
                    <a:pt x="631" y="9983"/>
                    <a:pt x="670" y="9983"/>
                  </a:cubicBezTo>
                  <a:cubicBezTo>
                    <a:pt x="1429" y="9983"/>
                    <a:pt x="3928" y="8475"/>
                    <a:pt x="4404" y="7269"/>
                  </a:cubicBezTo>
                  <a:cubicBezTo>
                    <a:pt x="4904" y="6035"/>
                    <a:pt x="4904" y="3533"/>
                    <a:pt x="4904" y="3533"/>
                  </a:cubicBezTo>
                  <a:lnTo>
                    <a:pt x="4838" y="1799"/>
                  </a:lnTo>
                  <a:cubicBezTo>
                    <a:pt x="4838" y="1771"/>
                    <a:pt x="2546" y="0"/>
                    <a:pt x="851" y="0"/>
                  </a:cubicBezTo>
                  <a:close/>
                </a:path>
              </a:pathLst>
            </a:custGeom>
            <a:solidFill>
              <a:srgbClr val="EA9999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56"/>
            <p:cNvSpPr/>
            <p:nvPr/>
          </p:nvSpPr>
          <p:spPr>
            <a:xfrm>
              <a:off x="3571050" y="1135425"/>
              <a:ext cx="390300" cy="445950"/>
            </a:xfrm>
            <a:custGeom>
              <a:avLst/>
              <a:gdLst/>
              <a:ahLst/>
              <a:cxnLst/>
              <a:rect l="l" t="t" r="r" b="b"/>
              <a:pathLst>
                <a:path w="15612" h="17838" extrusionOk="0">
                  <a:moveTo>
                    <a:pt x="6339" y="0"/>
                  </a:moveTo>
                  <a:cubicBezTo>
                    <a:pt x="6339" y="0"/>
                    <a:pt x="5938" y="2736"/>
                    <a:pt x="5038" y="4103"/>
                  </a:cubicBezTo>
                  <a:cubicBezTo>
                    <a:pt x="4170" y="5471"/>
                    <a:pt x="3170" y="7139"/>
                    <a:pt x="3170" y="7139"/>
                  </a:cubicBezTo>
                  <a:cubicBezTo>
                    <a:pt x="3336" y="7639"/>
                    <a:pt x="3103" y="8173"/>
                    <a:pt x="2603" y="8340"/>
                  </a:cubicBezTo>
                  <a:cubicBezTo>
                    <a:pt x="2536" y="8440"/>
                    <a:pt x="2436" y="8440"/>
                    <a:pt x="2336" y="8440"/>
                  </a:cubicBezTo>
                  <a:cubicBezTo>
                    <a:pt x="2336" y="8440"/>
                    <a:pt x="1768" y="7748"/>
                    <a:pt x="1215" y="7748"/>
                  </a:cubicBezTo>
                  <a:cubicBezTo>
                    <a:pt x="1010" y="7748"/>
                    <a:pt x="806" y="7844"/>
                    <a:pt x="634" y="8106"/>
                  </a:cubicBezTo>
                  <a:cubicBezTo>
                    <a:pt x="1" y="9074"/>
                    <a:pt x="634" y="11942"/>
                    <a:pt x="1368" y="12343"/>
                  </a:cubicBezTo>
                  <a:cubicBezTo>
                    <a:pt x="1728" y="12564"/>
                    <a:pt x="2110" y="12693"/>
                    <a:pt x="2515" y="12693"/>
                  </a:cubicBezTo>
                  <a:cubicBezTo>
                    <a:pt x="2599" y="12693"/>
                    <a:pt x="2683" y="12688"/>
                    <a:pt x="2769" y="12676"/>
                  </a:cubicBezTo>
                  <a:cubicBezTo>
                    <a:pt x="2769" y="12676"/>
                    <a:pt x="5371" y="15578"/>
                    <a:pt x="6939" y="16612"/>
                  </a:cubicBezTo>
                  <a:cubicBezTo>
                    <a:pt x="8003" y="17329"/>
                    <a:pt x="9355" y="17838"/>
                    <a:pt x="10362" y="17838"/>
                  </a:cubicBezTo>
                  <a:cubicBezTo>
                    <a:pt x="10808" y="17838"/>
                    <a:pt x="11186" y="17738"/>
                    <a:pt x="11442" y="17513"/>
                  </a:cubicBezTo>
                  <a:cubicBezTo>
                    <a:pt x="12276" y="16812"/>
                    <a:pt x="14144" y="14477"/>
                    <a:pt x="14778" y="12609"/>
                  </a:cubicBezTo>
                  <a:cubicBezTo>
                    <a:pt x="15378" y="10741"/>
                    <a:pt x="14845" y="8273"/>
                    <a:pt x="14945" y="6905"/>
                  </a:cubicBezTo>
                  <a:cubicBezTo>
                    <a:pt x="15011" y="5504"/>
                    <a:pt x="15612" y="3836"/>
                    <a:pt x="15011" y="2469"/>
                  </a:cubicBezTo>
                  <a:cubicBezTo>
                    <a:pt x="14444" y="1101"/>
                    <a:pt x="12476" y="834"/>
                    <a:pt x="10441" y="434"/>
                  </a:cubicBezTo>
                  <a:cubicBezTo>
                    <a:pt x="9107" y="167"/>
                    <a:pt x="7706" y="0"/>
                    <a:pt x="6339" y="0"/>
                  </a:cubicBezTo>
                  <a:close/>
                </a:path>
              </a:pathLst>
            </a:custGeom>
            <a:solidFill>
              <a:srgbClr val="EA9999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56"/>
            <p:cNvSpPr/>
            <p:nvPr/>
          </p:nvSpPr>
          <p:spPr>
            <a:xfrm>
              <a:off x="3684475" y="1274700"/>
              <a:ext cx="161800" cy="143450"/>
            </a:xfrm>
            <a:custGeom>
              <a:avLst/>
              <a:gdLst/>
              <a:ahLst/>
              <a:cxnLst/>
              <a:rect l="l" t="t" r="r" b="b"/>
              <a:pathLst>
                <a:path w="6472" h="5738" fill="none" extrusionOk="0">
                  <a:moveTo>
                    <a:pt x="6071" y="1601"/>
                  </a:moveTo>
                  <a:cubicBezTo>
                    <a:pt x="6071" y="1601"/>
                    <a:pt x="4103" y="0"/>
                    <a:pt x="501" y="1534"/>
                  </a:cubicBezTo>
                  <a:cubicBezTo>
                    <a:pt x="501" y="1534"/>
                    <a:pt x="0" y="1701"/>
                    <a:pt x="267" y="1868"/>
                  </a:cubicBezTo>
                  <a:cubicBezTo>
                    <a:pt x="434" y="1935"/>
                    <a:pt x="567" y="2102"/>
                    <a:pt x="601" y="2268"/>
                  </a:cubicBezTo>
                  <a:cubicBezTo>
                    <a:pt x="767" y="2802"/>
                    <a:pt x="567" y="3569"/>
                    <a:pt x="767" y="4203"/>
                  </a:cubicBezTo>
                  <a:cubicBezTo>
                    <a:pt x="1234" y="5571"/>
                    <a:pt x="3436" y="5737"/>
                    <a:pt x="4604" y="5304"/>
                  </a:cubicBezTo>
                  <a:cubicBezTo>
                    <a:pt x="5137" y="5137"/>
                    <a:pt x="5571" y="4737"/>
                    <a:pt x="5771" y="4203"/>
                  </a:cubicBezTo>
                  <a:cubicBezTo>
                    <a:pt x="6005" y="3769"/>
                    <a:pt x="6472" y="1901"/>
                    <a:pt x="6071" y="1601"/>
                  </a:cubicBezTo>
                  <a:close/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56"/>
            <p:cNvSpPr/>
            <p:nvPr/>
          </p:nvSpPr>
          <p:spPr>
            <a:xfrm>
              <a:off x="3852925" y="1274700"/>
              <a:ext cx="159300" cy="145950"/>
            </a:xfrm>
            <a:custGeom>
              <a:avLst/>
              <a:gdLst/>
              <a:ahLst/>
              <a:cxnLst/>
              <a:rect l="l" t="t" r="r" b="b"/>
              <a:pathLst>
                <a:path w="6372" h="5838" fill="none" extrusionOk="0">
                  <a:moveTo>
                    <a:pt x="334" y="1601"/>
                  </a:moveTo>
                  <a:cubicBezTo>
                    <a:pt x="334" y="1601"/>
                    <a:pt x="2269" y="0"/>
                    <a:pt x="5871" y="1534"/>
                  </a:cubicBezTo>
                  <a:cubicBezTo>
                    <a:pt x="5871" y="1534"/>
                    <a:pt x="6372" y="1701"/>
                    <a:pt x="6105" y="1868"/>
                  </a:cubicBezTo>
                  <a:cubicBezTo>
                    <a:pt x="5938" y="1935"/>
                    <a:pt x="5838" y="2102"/>
                    <a:pt x="5771" y="2268"/>
                  </a:cubicBezTo>
                  <a:cubicBezTo>
                    <a:pt x="5538" y="3036"/>
                    <a:pt x="5905" y="3869"/>
                    <a:pt x="5438" y="4670"/>
                  </a:cubicBezTo>
                  <a:cubicBezTo>
                    <a:pt x="4737" y="5838"/>
                    <a:pt x="2736" y="5671"/>
                    <a:pt x="1635" y="5237"/>
                  </a:cubicBezTo>
                  <a:cubicBezTo>
                    <a:pt x="1101" y="5037"/>
                    <a:pt x="734" y="4570"/>
                    <a:pt x="534" y="4036"/>
                  </a:cubicBezTo>
                  <a:cubicBezTo>
                    <a:pt x="367" y="3669"/>
                    <a:pt x="0" y="1901"/>
                    <a:pt x="334" y="1601"/>
                  </a:cubicBezTo>
                  <a:close/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6"/>
            <p:cNvSpPr/>
            <p:nvPr/>
          </p:nvSpPr>
          <p:spPr>
            <a:xfrm>
              <a:off x="3836250" y="1309725"/>
              <a:ext cx="25025" cy="5025"/>
            </a:xfrm>
            <a:custGeom>
              <a:avLst/>
              <a:gdLst/>
              <a:ahLst/>
              <a:cxnLst/>
              <a:rect l="l" t="t" r="r" b="b"/>
              <a:pathLst>
                <a:path w="1001" h="201" fill="none" extrusionOk="0">
                  <a:moveTo>
                    <a:pt x="0" y="200"/>
                  </a:moveTo>
                  <a:cubicBezTo>
                    <a:pt x="267" y="0"/>
                    <a:pt x="701" y="0"/>
                    <a:pt x="1001" y="200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6"/>
            <p:cNvSpPr/>
            <p:nvPr/>
          </p:nvSpPr>
          <p:spPr>
            <a:xfrm>
              <a:off x="3622750" y="1321400"/>
              <a:ext cx="68425" cy="16700"/>
            </a:xfrm>
            <a:custGeom>
              <a:avLst/>
              <a:gdLst/>
              <a:ahLst/>
              <a:cxnLst/>
              <a:rect l="l" t="t" r="r" b="b"/>
              <a:pathLst>
                <a:path w="2737" h="668" fill="none" extrusionOk="0">
                  <a:moveTo>
                    <a:pt x="2736" y="0"/>
                  </a:moveTo>
                  <a:lnTo>
                    <a:pt x="1" y="667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6"/>
            <p:cNvSpPr/>
            <p:nvPr/>
          </p:nvSpPr>
          <p:spPr>
            <a:xfrm>
              <a:off x="3755350" y="1313050"/>
              <a:ext cx="20875" cy="30875"/>
            </a:xfrm>
            <a:custGeom>
              <a:avLst/>
              <a:gdLst/>
              <a:ahLst/>
              <a:cxnLst/>
              <a:rect l="l" t="t" r="r" b="b"/>
              <a:pathLst>
                <a:path w="835" h="1235" extrusionOk="0">
                  <a:moveTo>
                    <a:pt x="434" y="0"/>
                  </a:moveTo>
                  <a:cubicBezTo>
                    <a:pt x="234" y="0"/>
                    <a:pt x="1" y="301"/>
                    <a:pt x="1" y="634"/>
                  </a:cubicBezTo>
                  <a:cubicBezTo>
                    <a:pt x="1" y="968"/>
                    <a:pt x="167" y="1235"/>
                    <a:pt x="434" y="1235"/>
                  </a:cubicBezTo>
                  <a:cubicBezTo>
                    <a:pt x="668" y="1235"/>
                    <a:pt x="835" y="968"/>
                    <a:pt x="835" y="634"/>
                  </a:cubicBezTo>
                  <a:cubicBezTo>
                    <a:pt x="835" y="301"/>
                    <a:pt x="634" y="0"/>
                    <a:pt x="4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56"/>
            <p:cNvSpPr/>
            <p:nvPr/>
          </p:nvSpPr>
          <p:spPr>
            <a:xfrm>
              <a:off x="3877950" y="1313050"/>
              <a:ext cx="20875" cy="30875"/>
            </a:xfrm>
            <a:custGeom>
              <a:avLst/>
              <a:gdLst/>
              <a:ahLst/>
              <a:cxnLst/>
              <a:rect l="l" t="t" r="r" b="b"/>
              <a:pathLst>
                <a:path w="835" h="1235" extrusionOk="0">
                  <a:moveTo>
                    <a:pt x="400" y="0"/>
                  </a:moveTo>
                  <a:cubicBezTo>
                    <a:pt x="200" y="0"/>
                    <a:pt x="0" y="301"/>
                    <a:pt x="0" y="634"/>
                  </a:cubicBezTo>
                  <a:cubicBezTo>
                    <a:pt x="0" y="968"/>
                    <a:pt x="200" y="1235"/>
                    <a:pt x="400" y="1235"/>
                  </a:cubicBezTo>
                  <a:cubicBezTo>
                    <a:pt x="601" y="1235"/>
                    <a:pt x="834" y="968"/>
                    <a:pt x="834" y="634"/>
                  </a:cubicBezTo>
                  <a:cubicBezTo>
                    <a:pt x="834" y="301"/>
                    <a:pt x="601" y="0"/>
                    <a:pt x="4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56"/>
            <p:cNvSpPr/>
            <p:nvPr/>
          </p:nvSpPr>
          <p:spPr>
            <a:xfrm>
              <a:off x="3715325" y="1261900"/>
              <a:ext cx="93425" cy="18650"/>
            </a:xfrm>
            <a:custGeom>
              <a:avLst/>
              <a:gdLst/>
              <a:ahLst/>
              <a:cxnLst/>
              <a:rect l="l" t="t" r="r" b="b"/>
              <a:pathLst>
                <a:path w="3737" h="746" extrusionOk="0">
                  <a:moveTo>
                    <a:pt x="2142" y="0"/>
                  </a:moveTo>
                  <a:cubicBezTo>
                    <a:pt x="1380" y="0"/>
                    <a:pt x="622" y="260"/>
                    <a:pt x="0" y="746"/>
                  </a:cubicBezTo>
                  <a:cubicBezTo>
                    <a:pt x="0" y="746"/>
                    <a:pt x="2035" y="378"/>
                    <a:pt x="3225" y="378"/>
                  </a:cubicBezTo>
                  <a:cubicBezTo>
                    <a:pt x="3423" y="378"/>
                    <a:pt x="3598" y="388"/>
                    <a:pt x="3736" y="412"/>
                  </a:cubicBezTo>
                  <a:cubicBezTo>
                    <a:pt x="3235" y="133"/>
                    <a:pt x="2687" y="0"/>
                    <a:pt x="214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56"/>
            <p:cNvSpPr/>
            <p:nvPr/>
          </p:nvSpPr>
          <p:spPr>
            <a:xfrm>
              <a:off x="3880450" y="1270075"/>
              <a:ext cx="61725" cy="18825"/>
            </a:xfrm>
            <a:custGeom>
              <a:avLst/>
              <a:gdLst/>
              <a:ahLst/>
              <a:cxnLst/>
              <a:rect l="l" t="t" r="r" b="b"/>
              <a:pathLst>
                <a:path w="2469" h="753" extrusionOk="0">
                  <a:moveTo>
                    <a:pt x="1409" y="0"/>
                  </a:moveTo>
                  <a:cubicBezTo>
                    <a:pt x="1002" y="0"/>
                    <a:pt x="511" y="175"/>
                    <a:pt x="0" y="752"/>
                  </a:cubicBezTo>
                  <a:cubicBezTo>
                    <a:pt x="0" y="752"/>
                    <a:pt x="1397" y="384"/>
                    <a:pt x="2153" y="384"/>
                  </a:cubicBezTo>
                  <a:cubicBezTo>
                    <a:pt x="2279" y="384"/>
                    <a:pt x="2388" y="395"/>
                    <a:pt x="2469" y="419"/>
                  </a:cubicBezTo>
                  <a:cubicBezTo>
                    <a:pt x="2469" y="419"/>
                    <a:pt x="2038" y="0"/>
                    <a:pt x="140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56"/>
            <p:cNvSpPr/>
            <p:nvPr/>
          </p:nvSpPr>
          <p:spPr>
            <a:xfrm>
              <a:off x="3847075" y="1368100"/>
              <a:ext cx="40900" cy="57550"/>
            </a:xfrm>
            <a:custGeom>
              <a:avLst/>
              <a:gdLst/>
              <a:ahLst/>
              <a:cxnLst/>
              <a:rect l="l" t="t" r="r" b="b"/>
              <a:pathLst>
                <a:path w="1636" h="2302" extrusionOk="0">
                  <a:moveTo>
                    <a:pt x="101" y="0"/>
                  </a:moveTo>
                  <a:lnTo>
                    <a:pt x="1" y="2302"/>
                  </a:lnTo>
                  <a:cubicBezTo>
                    <a:pt x="1" y="2302"/>
                    <a:pt x="1635" y="1434"/>
                    <a:pt x="1635" y="1001"/>
                  </a:cubicBezTo>
                  <a:cubicBezTo>
                    <a:pt x="1635" y="600"/>
                    <a:pt x="101" y="0"/>
                    <a:pt x="1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56"/>
            <p:cNvSpPr/>
            <p:nvPr/>
          </p:nvSpPr>
          <p:spPr>
            <a:xfrm>
              <a:off x="3847075" y="1368100"/>
              <a:ext cx="40900" cy="57550"/>
            </a:xfrm>
            <a:custGeom>
              <a:avLst/>
              <a:gdLst/>
              <a:ahLst/>
              <a:cxnLst/>
              <a:rect l="l" t="t" r="r" b="b"/>
              <a:pathLst>
                <a:path w="1636" h="2302" fill="none" extrusionOk="0">
                  <a:moveTo>
                    <a:pt x="101" y="0"/>
                  </a:moveTo>
                  <a:cubicBezTo>
                    <a:pt x="101" y="0"/>
                    <a:pt x="1635" y="600"/>
                    <a:pt x="1635" y="1001"/>
                  </a:cubicBezTo>
                  <a:cubicBezTo>
                    <a:pt x="1635" y="1434"/>
                    <a:pt x="1" y="2302"/>
                    <a:pt x="1" y="2302"/>
                  </a:cubicBezTo>
                </a:path>
              </a:pathLst>
            </a:custGeom>
            <a:solidFill>
              <a:srgbClr val="EA9999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56"/>
            <p:cNvSpPr/>
            <p:nvPr/>
          </p:nvSpPr>
          <p:spPr>
            <a:xfrm>
              <a:off x="3763700" y="1452325"/>
              <a:ext cx="72575" cy="43375"/>
            </a:xfrm>
            <a:custGeom>
              <a:avLst/>
              <a:gdLst/>
              <a:ahLst/>
              <a:cxnLst/>
              <a:rect l="l" t="t" r="r" b="b"/>
              <a:pathLst>
                <a:path w="2903" h="1735" fill="none" extrusionOk="0">
                  <a:moveTo>
                    <a:pt x="2902" y="1301"/>
                  </a:moveTo>
                  <a:cubicBezTo>
                    <a:pt x="2902" y="1301"/>
                    <a:pt x="501" y="1735"/>
                    <a:pt x="0" y="0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56"/>
            <p:cNvSpPr/>
            <p:nvPr/>
          </p:nvSpPr>
          <p:spPr>
            <a:xfrm>
              <a:off x="3918800" y="1858075"/>
              <a:ext cx="174325" cy="234725"/>
            </a:xfrm>
            <a:custGeom>
              <a:avLst/>
              <a:gdLst/>
              <a:ahLst/>
              <a:cxnLst/>
              <a:rect l="l" t="t" r="r" b="b"/>
              <a:pathLst>
                <a:path w="6973" h="9389" extrusionOk="0">
                  <a:moveTo>
                    <a:pt x="2363" y="0"/>
                  </a:moveTo>
                  <a:cubicBezTo>
                    <a:pt x="2161" y="0"/>
                    <a:pt x="1964" y="155"/>
                    <a:pt x="1935" y="382"/>
                  </a:cubicBezTo>
                  <a:lnTo>
                    <a:pt x="67" y="8688"/>
                  </a:lnTo>
                  <a:cubicBezTo>
                    <a:pt x="1" y="8921"/>
                    <a:pt x="201" y="9222"/>
                    <a:pt x="434" y="9255"/>
                  </a:cubicBezTo>
                  <a:lnTo>
                    <a:pt x="501" y="9255"/>
                  </a:lnTo>
                  <a:lnTo>
                    <a:pt x="4404" y="9388"/>
                  </a:lnTo>
                  <a:cubicBezTo>
                    <a:pt x="4637" y="9388"/>
                    <a:pt x="4837" y="9222"/>
                    <a:pt x="4904" y="9022"/>
                  </a:cubicBezTo>
                  <a:lnTo>
                    <a:pt x="6906" y="615"/>
                  </a:lnTo>
                  <a:cubicBezTo>
                    <a:pt x="6972" y="349"/>
                    <a:pt x="6772" y="48"/>
                    <a:pt x="6505" y="15"/>
                  </a:cubicBezTo>
                  <a:lnTo>
                    <a:pt x="2469" y="15"/>
                  </a:lnTo>
                  <a:cubicBezTo>
                    <a:pt x="2434" y="5"/>
                    <a:pt x="2399" y="0"/>
                    <a:pt x="2363" y="0"/>
                  </a:cubicBezTo>
                  <a:close/>
                </a:path>
              </a:pathLst>
            </a:custGeom>
            <a:solidFill>
              <a:srgbClr val="263238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56"/>
            <p:cNvSpPr/>
            <p:nvPr/>
          </p:nvSpPr>
          <p:spPr>
            <a:xfrm>
              <a:off x="3878775" y="1929850"/>
              <a:ext cx="218525" cy="406525"/>
            </a:xfrm>
            <a:custGeom>
              <a:avLst/>
              <a:gdLst/>
              <a:ahLst/>
              <a:cxnLst/>
              <a:rect l="l" t="t" r="r" b="b"/>
              <a:pathLst>
                <a:path w="8741" h="16261" extrusionOk="0">
                  <a:moveTo>
                    <a:pt x="4790" y="0"/>
                  </a:moveTo>
                  <a:cubicBezTo>
                    <a:pt x="4749" y="0"/>
                    <a:pt x="4709" y="4"/>
                    <a:pt x="4670" y="13"/>
                  </a:cubicBezTo>
                  <a:cubicBezTo>
                    <a:pt x="4037" y="146"/>
                    <a:pt x="4570" y="747"/>
                    <a:pt x="5037" y="1214"/>
                  </a:cubicBezTo>
                  <a:cubicBezTo>
                    <a:pt x="5504" y="1681"/>
                    <a:pt x="6172" y="3982"/>
                    <a:pt x="6172" y="3982"/>
                  </a:cubicBezTo>
                  <a:cubicBezTo>
                    <a:pt x="6172" y="3982"/>
                    <a:pt x="4003" y="3515"/>
                    <a:pt x="2602" y="3315"/>
                  </a:cubicBezTo>
                  <a:cubicBezTo>
                    <a:pt x="1665" y="3155"/>
                    <a:pt x="916" y="2823"/>
                    <a:pt x="505" y="2823"/>
                  </a:cubicBezTo>
                  <a:cubicBezTo>
                    <a:pt x="316" y="2823"/>
                    <a:pt x="199" y="2893"/>
                    <a:pt x="167" y="3082"/>
                  </a:cubicBezTo>
                  <a:cubicBezTo>
                    <a:pt x="34" y="3715"/>
                    <a:pt x="534" y="4049"/>
                    <a:pt x="901" y="4216"/>
                  </a:cubicBezTo>
                  <a:cubicBezTo>
                    <a:pt x="1301" y="4383"/>
                    <a:pt x="4871" y="5350"/>
                    <a:pt x="4871" y="5350"/>
                  </a:cubicBezTo>
                  <a:lnTo>
                    <a:pt x="534" y="4483"/>
                  </a:lnTo>
                  <a:lnTo>
                    <a:pt x="534" y="4483"/>
                  </a:lnTo>
                  <a:cubicBezTo>
                    <a:pt x="534" y="4483"/>
                    <a:pt x="234" y="5150"/>
                    <a:pt x="734" y="5417"/>
                  </a:cubicBezTo>
                  <a:cubicBezTo>
                    <a:pt x="1235" y="5717"/>
                    <a:pt x="4637" y="6751"/>
                    <a:pt x="4637" y="6751"/>
                  </a:cubicBezTo>
                  <a:cubicBezTo>
                    <a:pt x="4637" y="6751"/>
                    <a:pt x="2669" y="6984"/>
                    <a:pt x="1502" y="6984"/>
                  </a:cubicBezTo>
                  <a:cubicBezTo>
                    <a:pt x="334" y="6984"/>
                    <a:pt x="0" y="7351"/>
                    <a:pt x="534" y="7652"/>
                  </a:cubicBezTo>
                  <a:cubicBezTo>
                    <a:pt x="748" y="7758"/>
                    <a:pt x="1436" y="7790"/>
                    <a:pt x="2186" y="7790"/>
                  </a:cubicBezTo>
                  <a:cubicBezTo>
                    <a:pt x="3310" y="7790"/>
                    <a:pt x="4570" y="7718"/>
                    <a:pt x="4570" y="7718"/>
                  </a:cubicBezTo>
                  <a:cubicBezTo>
                    <a:pt x="4570" y="7718"/>
                    <a:pt x="5171" y="10187"/>
                    <a:pt x="5705" y="10454"/>
                  </a:cubicBezTo>
                  <a:lnTo>
                    <a:pt x="6238" y="10754"/>
                  </a:lnTo>
                  <a:cubicBezTo>
                    <a:pt x="5671" y="11755"/>
                    <a:pt x="5037" y="12755"/>
                    <a:pt x="4370" y="13689"/>
                  </a:cubicBezTo>
                  <a:cubicBezTo>
                    <a:pt x="3803" y="14356"/>
                    <a:pt x="4070" y="15724"/>
                    <a:pt x="5204" y="16124"/>
                  </a:cubicBezTo>
                  <a:cubicBezTo>
                    <a:pt x="5454" y="16220"/>
                    <a:pt x="5695" y="16260"/>
                    <a:pt x="5918" y="16260"/>
                  </a:cubicBezTo>
                  <a:cubicBezTo>
                    <a:pt x="6710" y="16260"/>
                    <a:pt x="7294" y="15754"/>
                    <a:pt x="7372" y="15390"/>
                  </a:cubicBezTo>
                  <a:cubicBezTo>
                    <a:pt x="7439" y="14923"/>
                    <a:pt x="8507" y="11554"/>
                    <a:pt x="8673" y="10787"/>
                  </a:cubicBezTo>
                  <a:cubicBezTo>
                    <a:pt x="8740" y="10420"/>
                    <a:pt x="8707" y="10020"/>
                    <a:pt x="8573" y="9586"/>
                  </a:cubicBezTo>
                  <a:cubicBezTo>
                    <a:pt x="8573" y="9586"/>
                    <a:pt x="7639" y="3882"/>
                    <a:pt x="7005" y="2348"/>
                  </a:cubicBezTo>
                  <a:cubicBezTo>
                    <a:pt x="6412" y="911"/>
                    <a:pt x="5409" y="0"/>
                    <a:pt x="4790" y="0"/>
                  </a:cubicBezTo>
                  <a:close/>
                </a:path>
              </a:pathLst>
            </a:custGeom>
            <a:solidFill>
              <a:srgbClr val="EA9999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56"/>
            <p:cNvSpPr/>
            <p:nvPr/>
          </p:nvSpPr>
          <p:spPr>
            <a:xfrm>
              <a:off x="3410950" y="2134475"/>
              <a:ext cx="158450" cy="206800"/>
            </a:xfrm>
            <a:custGeom>
              <a:avLst/>
              <a:gdLst/>
              <a:ahLst/>
              <a:cxnLst/>
              <a:rect l="l" t="t" r="r" b="b"/>
              <a:pathLst>
                <a:path w="6338" h="8272" extrusionOk="0">
                  <a:moveTo>
                    <a:pt x="100" y="0"/>
                  </a:moveTo>
                  <a:lnTo>
                    <a:pt x="33" y="7039"/>
                  </a:lnTo>
                  <a:cubicBezTo>
                    <a:pt x="0" y="7572"/>
                    <a:pt x="1034" y="8139"/>
                    <a:pt x="2435" y="8240"/>
                  </a:cubicBezTo>
                  <a:cubicBezTo>
                    <a:pt x="2664" y="8261"/>
                    <a:pt x="2886" y="8271"/>
                    <a:pt x="3096" y="8271"/>
                  </a:cubicBezTo>
                  <a:cubicBezTo>
                    <a:pt x="4204" y="8271"/>
                    <a:pt x="5009" y="7987"/>
                    <a:pt x="5037" y="7539"/>
                  </a:cubicBezTo>
                  <a:lnTo>
                    <a:pt x="6338" y="567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accent5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6"/>
            <p:cNvSpPr/>
            <p:nvPr/>
          </p:nvSpPr>
          <p:spPr>
            <a:xfrm>
              <a:off x="3413450" y="2134475"/>
              <a:ext cx="155950" cy="62300"/>
            </a:xfrm>
            <a:custGeom>
              <a:avLst/>
              <a:gdLst/>
              <a:ahLst/>
              <a:cxnLst/>
              <a:rect l="l" t="t" r="r" b="b"/>
              <a:pathLst>
                <a:path w="6238" h="2492" extrusionOk="0">
                  <a:moveTo>
                    <a:pt x="0" y="0"/>
                  </a:moveTo>
                  <a:lnTo>
                    <a:pt x="0" y="67"/>
                  </a:lnTo>
                  <a:lnTo>
                    <a:pt x="0" y="1301"/>
                  </a:lnTo>
                  <a:cubicBezTo>
                    <a:pt x="300" y="1835"/>
                    <a:pt x="1468" y="2335"/>
                    <a:pt x="2936" y="2469"/>
                  </a:cubicBezTo>
                  <a:cubicBezTo>
                    <a:pt x="3161" y="2484"/>
                    <a:pt x="3380" y="2492"/>
                    <a:pt x="3591" y="2492"/>
                  </a:cubicBezTo>
                  <a:cubicBezTo>
                    <a:pt x="4753" y="2492"/>
                    <a:pt x="5666" y="2264"/>
                    <a:pt x="6004" y="1868"/>
                  </a:cubicBezTo>
                  <a:lnTo>
                    <a:pt x="6238" y="701"/>
                  </a:lnTo>
                  <a:cubicBezTo>
                    <a:pt x="6238" y="667"/>
                    <a:pt x="6238" y="634"/>
                    <a:pt x="6171" y="5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6"/>
            <p:cNvSpPr/>
            <p:nvPr/>
          </p:nvSpPr>
          <p:spPr>
            <a:xfrm>
              <a:off x="3411775" y="2111000"/>
              <a:ext cx="158475" cy="61975"/>
            </a:xfrm>
            <a:custGeom>
              <a:avLst/>
              <a:gdLst/>
              <a:ahLst/>
              <a:cxnLst/>
              <a:rect l="l" t="t" r="r" b="b"/>
              <a:pathLst>
                <a:path w="6339" h="2479" extrusionOk="0">
                  <a:moveTo>
                    <a:pt x="2510" y="1"/>
                  </a:moveTo>
                  <a:cubicBezTo>
                    <a:pt x="1161" y="1"/>
                    <a:pt x="124" y="374"/>
                    <a:pt x="67" y="939"/>
                  </a:cubicBezTo>
                  <a:cubicBezTo>
                    <a:pt x="0" y="1606"/>
                    <a:pt x="1335" y="2274"/>
                    <a:pt x="3069" y="2440"/>
                  </a:cubicBezTo>
                  <a:cubicBezTo>
                    <a:pt x="3330" y="2466"/>
                    <a:pt x="3585" y="2478"/>
                    <a:pt x="3829" y="2478"/>
                  </a:cubicBezTo>
                  <a:cubicBezTo>
                    <a:pt x="5178" y="2478"/>
                    <a:pt x="6215" y="2105"/>
                    <a:pt x="6272" y="1540"/>
                  </a:cubicBezTo>
                  <a:cubicBezTo>
                    <a:pt x="6338" y="873"/>
                    <a:pt x="5004" y="205"/>
                    <a:pt x="3269" y="39"/>
                  </a:cubicBezTo>
                  <a:cubicBezTo>
                    <a:pt x="3009" y="13"/>
                    <a:pt x="2754" y="1"/>
                    <a:pt x="2510" y="1"/>
                  </a:cubicBezTo>
                  <a:close/>
                </a:path>
              </a:pathLst>
            </a:custGeom>
            <a:solidFill>
              <a:schemeClr val="accent5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6"/>
            <p:cNvSpPr/>
            <p:nvPr/>
          </p:nvSpPr>
          <p:spPr>
            <a:xfrm>
              <a:off x="3429275" y="2107350"/>
              <a:ext cx="125125" cy="48675"/>
            </a:xfrm>
            <a:custGeom>
              <a:avLst/>
              <a:gdLst/>
              <a:ahLst/>
              <a:cxnLst/>
              <a:rect l="l" t="t" r="r" b="b"/>
              <a:pathLst>
                <a:path w="5005" h="1947" extrusionOk="0">
                  <a:moveTo>
                    <a:pt x="2157" y="0"/>
                  </a:moveTo>
                  <a:cubicBezTo>
                    <a:pt x="1020" y="0"/>
                    <a:pt x="160" y="311"/>
                    <a:pt x="101" y="752"/>
                  </a:cubicBezTo>
                  <a:cubicBezTo>
                    <a:pt x="1" y="1252"/>
                    <a:pt x="1035" y="1786"/>
                    <a:pt x="2436" y="1919"/>
                  </a:cubicBezTo>
                  <a:cubicBezTo>
                    <a:pt x="2629" y="1938"/>
                    <a:pt x="2818" y="1947"/>
                    <a:pt x="2999" y="1947"/>
                  </a:cubicBezTo>
                  <a:cubicBezTo>
                    <a:pt x="4102" y="1947"/>
                    <a:pt x="4943" y="1620"/>
                    <a:pt x="4971" y="1219"/>
                  </a:cubicBezTo>
                  <a:cubicBezTo>
                    <a:pt x="5005" y="652"/>
                    <a:pt x="4004" y="151"/>
                    <a:pt x="2636" y="18"/>
                  </a:cubicBezTo>
                  <a:cubicBezTo>
                    <a:pt x="2472" y="6"/>
                    <a:pt x="2312" y="0"/>
                    <a:pt x="2157" y="0"/>
                  </a:cubicBezTo>
                  <a:close/>
                </a:path>
              </a:pathLst>
            </a:custGeom>
            <a:solidFill>
              <a:schemeClr val="accent5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56"/>
            <p:cNvSpPr/>
            <p:nvPr/>
          </p:nvSpPr>
          <p:spPr>
            <a:xfrm>
              <a:off x="3319275" y="2202350"/>
              <a:ext cx="264325" cy="154100"/>
            </a:xfrm>
            <a:custGeom>
              <a:avLst/>
              <a:gdLst/>
              <a:ahLst/>
              <a:cxnLst/>
              <a:rect l="l" t="t" r="r" b="b"/>
              <a:pathLst>
                <a:path w="10573" h="6164" extrusionOk="0">
                  <a:moveTo>
                    <a:pt x="5177" y="0"/>
                  </a:moveTo>
                  <a:cubicBezTo>
                    <a:pt x="4975" y="0"/>
                    <a:pt x="4821" y="27"/>
                    <a:pt x="4735" y="87"/>
                  </a:cubicBezTo>
                  <a:cubicBezTo>
                    <a:pt x="4067" y="521"/>
                    <a:pt x="2199" y="1789"/>
                    <a:pt x="2199" y="1789"/>
                  </a:cubicBezTo>
                  <a:cubicBezTo>
                    <a:pt x="1879" y="1674"/>
                    <a:pt x="1611" y="1624"/>
                    <a:pt x="1390" y="1624"/>
                  </a:cubicBezTo>
                  <a:cubicBezTo>
                    <a:pt x="1" y="1624"/>
                    <a:pt x="455" y="3615"/>
                    <a:pt x="1232" y="4190"/>
                  </a:cubicBezTo>
                  <a:cubicBezTo>
                    <a:pt x="2133" y="4857"/>
                    <a:pt x="4201" y="5625"/>
                    <a:pt x="5001" y="5925"/>
                  </a:cubicBezTo>
                  <a:cubicBezTo>
                    <a:pt x="5415" y="6069"/>
                    <a:pt x="6264" y="6164"/>
                    <a:pt x="7032" y="6164"/>
                  </a:cubicBezTo>
                  <a:cubicBezTo>
                    <a:pt x="7690" y="6164"/>
                    <a:pt x="8288" y="6094"/>
                    <a:pt x="8504" y="5925"/>
                  </a:cubicBezTo>
                  <a:cubicBezTo>
                    <a:pt x="8938" y="5525"/>
                    <a:pt x="6903" y="5158"/>
                    <a:pt x="6903" y="5158"/>
                  </a:cubicBezTo>
                  <a:cubicBezTo>
                    <a:pt x="6903" y="5158"/>
                    <a:pt x="8404" y="4857"/>
                    <a:pt x="8704" y="4591"/>
                  </a:cubicBezTo>
                  <a:cubicBezTo>
                    <a:pt x="9004" y="4290"/>
                    <a:pt x="8704" y="3823"/>
                    <a:pt x="8704" y="3823"/>
                  </a:cubicBezTo>
                  <a:cubicBezTo>
                    <a:pt x="8804" y="3623"/>
                    <a:pt x="9004" y="3456"/>
                    <a:pt x="9171" y="3290"/>
                  </a:cubicBezTo>
                  <a:cubicBezTo>
                    <a:pt x="9371" y="2989"/>
                    <a:pt x="9505" y="2622"/>
                    <a:pt x="9538" y="2256"/>
                  </a:cubicBezTo>
                  <a:cubicBezTo>
                    <a:pt x="9872" y="2155"/>
                    <a:pt x="10105" y="1989"/>
                    <a:pt x="10372" y="1789"/>
                  </a:cubicBezTo>
                  <a:cubicBezTo>
                    <a:pt x="10572" y="1488"/>
                    <a:pt x="10505" y="1188"/>
                    <a:pt x="10272" y="1188"/>
                  </a:cubicBezTo>
                  <a:cubicBezTo>
                    <a:pt x="10098" y="1188"/>
                    <a:pt x="6537" y="0"/>
                    <a:pt x="5177" y="0"/>
                  </a:cubicBezTo>
                  <a:close/>
                </a:path>
              </a:pathLst>
            </a:custGeom>
            <a:solidFill>
              <a:srgbClr val="EA9999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56"/>
            <p:cNvSpPr/>
            <p:nvPr/>
          </p:nvSpPr>
          <p:spPr>
            <a:xfrm>
              <a:off x="3442625" y="2242050"/>
              <a:ext cx="115100" cy="16700"/>
            </a:xfrm>
            <a:custGeom>
              <a:avLst/>
              <a:gdLst/>
              <a:ahLst/>
              <a:cxnLst/>
              <a:rect l="l" t="t" r="r" b="b"/>
              <a:pathLst>
                <a:path w="4604" h="668" fill="none" extrusionOk="0">
                  <a:moveTo>
                    <a:pt x="4604" y="668"/>
                  </a:moveTo>
                  <a:cubicBezTo>
                    <a:pt x="4604" y="668"/>
                    <a:pt x="835" y="67"/>
                    <a:pt x="1" y="0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6"/>
            <p:cNvSpPr/>
            <p:nvPr/>
          </p:nvSpPr>
          <p:spPr>
            <a:xfrm>
              <a:off x="3440950" y="2289575"/>
              <a:ext cx="95950" cy="7525"/>
            </a:xfrm>
            <a:custGeom>
              <a:avLst/>
              <a:gdLst/>
              <a:ahLst/>
              <a:cxnLst/>
              <a:rect l="l" t="t" r="r" b="b"/>
              <a:pathLst>
                <a:path w="3838" h="301" fill="none" extrusionOk="0">
                  <a:moveTo>
                    <a:pt x="3837" y="301"/>
                  </a:moveTo>
                  <a:cubicBezTo>
                    <a:pt x="2536" y="268"/>
                    <a:pt x="1302" y="168"/>
                    <a:pt x="1" y="1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6"/>
            <p:cNvSpPr/>
            <p:nvPr/>
          </p:nvSpPr>
          <p:spPr>
            <a:xfrm>
              <a:off x="3435950" y="2327100"/>
              <a:ext cx="55900" cy="4200"/>
            </a:xfrm>
            <a:custGeom>
              <a:avLst/>
              <a:gdLst/>
              <a:ahLst/>
              <a:cxnLst/>
              <a:rect l="l" t="t" r="r" b="b"/>
              <a:pathLst>
                <a:path w="2236" h="168" fill="none" extrusionOk="0">
                  <a:moveTo>
                    <a:pt x="2236" y="168"/>
                  </a:moveTo>
                  <a:cubicBezTo>
                    <a:pt x="1502" y="168"/>
                    <a:pt x="735" y="134"/>
                    <a:pt x="1" y="1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9" name="Google Shape;3009;p56"/>
          <p:cNvGrpSpPr/>
          <p:nvPr/>
        </p:nvGrpSpPr>
        <p:grpSpPr>
          <a:xfrm>
            <a:off x="899947" y="2850817"/>
            <a:ext cx="442364" cy="442364"/>
            <a:chOff x="899850" y="4992125"/>
            <a:chExt cx="481825" cy="481825"/>
          </a:xfrm>
        </p:grpSpPr>
        <p:sp>
          <p:nvSpPr>
            <p:cNvPr id="3010" name="Google Shape;3010;p56"/>
            <p:cNvSpPr/>
            <p:nvPr/>
          </p:nvSpPr>
          <p:spPr>
            <a:xfrm>
              <a:off x="1126600" y="536010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1"/>
                  </a:moveTo>
                  <a:cubicBezTo>
                    <a:pt x="253" y="1"/>
                    <a:pt x="0" y="250"/>
                    <a:pt x="0" y="564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6" y="1130"/>
                    <a:pt x="1129" y="877"/>
                    <a:pt x="1129" y="564"/>
                  </a:cubicBezTo>
                  <a:cubicBezTo>
                    <a:pt x="1129" y="250"/>
                    <a:pt x="876" y="1"/>
                    <a:pt x="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011" name="Google Shape;3011;p56"/>
            <p:cNvSpPr/>
            <p:nvPr/>
          </p:nvSpPr>
          <p:spPr>
            <a:xfrm>
              <a:off x="1056050" y="5079900"/>
              <a:ext cx="169400" cy="194950"/>
            </a:xfrm>
            <a:custGeom>
              <a:avLst/>
              <a:gdLst/>
              <a:ahLst/>
              <a:cxnLst/>
              <a:rect l="l" t="t" r="r" b="b"/>
              <a:pathLst>
                <a:path w="6776" h="7798" extrusionOk="0">
                  <a:moveTo>
                    <a:pt x="3417" y="1"/>
                  </a:moveTo>
                  <a:cubicBezTo>
                    <a:pt x="1713" y="1"/>
                    <a:pt x="0" y="1115"/>
                    <a:pt x="0" y="3304"/>
                  </a:cubicBezTo>
                  <a:cubicBezTo>
                    <a:pt x="0" y="3614"/>
                    <a:pt x="250" y="3867"/>
                    <a:pt x="564" y="3867"/>
                  </a:cubicBezTo>
                  <a:cubicBezTo>
                    <a:pt x="877" y="3867"/>
                    <a:pt x="1130" y="3614"/>
                    <a:pt x="1130" y="3304"/>
                  </a:cubicBezTo>
                  <a:cubicBezTo>
                    <a:pt x="1130" y="2069"/>
                    <a:pt x="2111" y="1061"/>
                    <a:pt x="3388" y="1061"/>
                  </a:cubicBezTo>
                  <a:cubicBezTo>
                    <a:pt x="4665" y="1061"/>
                    <a:pt x="5647" y="2066"/>
                    <a:pt x="5647" y="3304"/>
                  </a:cubicBezTo>
                  <a:cubicBezTo>
                    <a:pt x="5647" y="4147"/>
                    <a:pt x="5174" y="4921"/>
                    <a:pt x="4424" y="5310"/>
                  </a:cubicBezTo>
                  <a:cubicBezTo>
                    <a:pt x="3617" y="5728"/>
                    <a:pt x="3108" y="6336"/>
                    <a:pt x="2912" y="7116"/>
                  </a:cubicBezTo>
                  <a:cubicBezTo>
                    <a:pt x="2870" y="7285"/>
                    <a:pt x="2906" y="7466"/>
                    <a:pt x="3015" y="7601"/>
                  </a:cubicBezTo>
                  <a:cubicBezTo>
                    <a:pt x="3118" y="7736"/>
                    <a:pt x="3277" y="7798"/>
                    <a:pt x="3439" y="7798"/>
                  </a:cubicBezTo>
                  <a:cubicBezTo>
                    <a:pt x="3686" y="7798"/>
                    <a:pt x="3938" y="7652"/>
                    <a:pt x="4005" y="7399"/>
                  </a:cubicBezTo>
                  <a:cubicBezTo>
                    <a:pt x="4129" y="6936"/>
                    <a:pt x="4445" y="6568"/>
                    <a:pt x="4945" y="6312"/>
                  </a:cubicBezTo>
                  <a:cubicBezTo>
                    <a:pt x="6071" y="5728"/>
                    <a:pt x="6776" y="4569"/>
                    <a:pt x="6776" y="3304"/>
                  </a:cubicBezTo>
                  <a:cubicBezTo>
                    <a:pt x="6776" y="1090"/>
                    <a:pt x="5101" y="1"/>
                    <a:pt x="34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012" name="Google Shape;3012;p56"/>
            <p:cNvSpPr/>
            <p:nvPr/>
          </p:nvSpPr>
          <p:spPr>
            <a:xfrm>
              <a:off x="899850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36" y="2334"/>
                  </a:moveTo>
                  <a:cubicBezTo>
                    <a:pt x="12223" y="2334"/>
                    <a:pt x="14153" y="4367"/>
                    <a:pt x="14153" y="6815"/>
                  </a:cubicBezTo>
                  <a:cubicBezTo>
                    <a:pt x="14153" y="8501"/>
                    <a:pt x="13214" y="10049"/>
                    <a:pt x="11714" y="10826"/>
                  </a:cubicBezTo>
                  <a:cubicBezTo>
                    <a:pt x="11401" y="10986"/>
                    <a:pt x="11362" y="11142"/>
                    <a:pt x="11344" y="11202"/>
                  </a:cubicBezTo>
                  <a:cubicBezTo>
                    <a:pt x="11141" y="11958"/>
                    <a:pt x="10458" y="12455"/>
                    <a:pt x="9710" y="12455"/>
                  </a:cubicBezTo>
                  <a:cubicBezTo>
                    <a:pt x="9569" y="12455"/>
                    <a:pt x="9426" y="12438"/>
                    <a:pt x="9284" y="12401"/>
                  </a:cubicBezTo>
                  <a:cubicBezTo>
                    <a:pt x="8383" y="12169"/>
                    <a:pt x="7841" y="11254"/>
                    <a:pt x="8064" y="10353"/>
                  </a:cubicBezTo>
                  <a:cubicBezTo>
                    <a:pt x="8338" y="9260"/>
                    <a:pt x="9061" y="8384"/>
                    <a:pt x="10154" y="7818"/>
                  </a:cubicBezTo>
                  <a:cubicBezTo>
                    <a:pt x="10832" y="7465"/>
                    <a:pt x="10973" y="6556"/>
                    <a:pt x="10434" y="6017"/>
                  </a:cubicBezTo>
                  <a:cubicBezTo>
                    <a:pt x="10219" y="5801"/>
                    <a:pt x="9934" y="5700"/>
                    <a:pt x="9650" y="5700"/>
                  </a:cubicBezTo>
                  <a:cubicBezTo>
                    <a:pt x="9078" y="5700"/>
                    <a:pt x="8507" y="6109"/>
                    <a:pt x="8507" y="6815"/>
                  </a:cubicBezTo>
                  <a:cubicBezTo>
                    <a:pt x="8507" y="7749"/>
                    <a:pt x="7748" y="8507"/>
                    <a:pt x="6812" y="8507"/>
                  </a:cubicBezTo>
                  <a:cubicBezTo>
                    <a:pt x="5875" y="8507"/>
                    <a:pt x="5119" y="7749"/>
                    <a:pt x="5119" y="6815"/>
                  </a:cubicBezTo>
                  <a:cubicBezTo>
                    <a:pt x="5119" y="4388"/>
                    <a:pt x="7028" y="2334"/>
                    <a:pt x="9636" y="2334"/>
                  </a:cubicBezTo>
                  <a:close/>
                  <a:moveTo>
                    <a:pt x="9636" y="13588"/>
                  </a:moveTo>
                  <a:cubicBezTo>
                    <a:pt x="9854" y="13588"/>
                    <a:pt x="10074" y="13630"/>
                    <a:pt x="10284" y="13717"/>
                  </a:cubicBezTo>
                  <a:cubicBezTo>
                    <a:pt x="10916" y="13979"/>
                    <a:pt x="11328" y="14596"/>
                    <a:pt x="11328" y="15283"/>
                  </a:cubicBezTo>
                  <a:cubicBezTo>
                    <a:pt x="11328" y="16219"/>
                    <a:pt x="10570" y="16975"/>
                    <a:pt x="9636" y="16978"/>
                  </a:cubicBezTo>
                  <a:cubicBezTo>
                    <a:pt x="8950" y="16978"/>
                    <a:pt x="8332" y="16562"/>
                    <a:pt x="8070" y="15930"/>
                  </a:cubicBezTo>
                  <a:cubicBezTo>
                    <a:pt x="7808" y="15298"/>
                    <a:pt x="7953" y="14569"/>
                    <a:pt x="8438" y="14084"/>
                  </a:cubicBezTo>
                  <a:cubicBezTo>
                    <a:pt x="8762" y="13760"/>
                    <a:pt x="9195" y="13588"/>
                    <a:pt x="9636" y="13588"/>
                  </a:cubicBezTo>
                  <a:close/>
                  <a:moveTo>
                    <a:pt x="9636" y="1"/>
                  </a:moveTo>
                  <a:cubicBezTo>
                    <a:pt x="4330" y="1"/>
                    <a:pt x="0" y="4331"/>
                    <a:pt x="0" y="9637"/>
                  </a:cubicBezTo>
                  <a:cubicBezTo>
                    <a:pt x="0" y="14945"/>
                    <a:pt x="4330" y="19273"/>
                    <a:pt x="9636" y="19273"/>
                  </a:cubicBezTo>
                  <a:cubicBezTo>
                    <a:pt x="14939" y="19273"/>
                    <a:pt x="19272" y="14945"/>
                    <a:pt x="19272" y="9637"/>
                  </a:cubicBezTo>
                  <a:cubicBezTo>
                    <a:pt x="19272" y="4331"/>
                    <a:pt x="14942" y="1"/>
                    <a:pt x="96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013" name="Google Shape;3013;p56"/>
          <p:cNvGrpSpPr/>
          <p:nvPr/>
        </p:nvGrpSpPr>
        <p:grpSpPr>
          <a:xfrm>
            <a:off x="899939" y="1852792"/>
            <a:ext cx="442364" cy="442364"/>
            <a:chOff x="1492675" y="4992125"/>
            <a:chExt cx="481825" cy="481825"/>
          </a:xfrm>
        </p:grpSpPr>
        <p:sp>
          <p:nvSpPr>
            <p:cNvPr id="3014" name="Google Shape;3014;p56"/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015" name="Google Shape;3015;p56"/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016" name="Google Shape;3016;p56"/>
          <p:cNvGrpSpPr/>
          <p:nvPr/>
        </p:nvGrpSpPr>
        <p:grpSpPr>
          <a:xfrm>
            <a:off x="899939" y="3848842"/>
            <a:ext cx="442364" cy="442364"/>
            <a:chOff x="3271200" y="4992125"/>
            <a:chExt cx="481825" cy="481825"/>
          </a:xfrm>
        </p:grpSpPr>
        <p:sp>
          <p:nvSpPr>
            <p:cNvPr id="3017" name="Google Shape;3017;p56"/>
            <p:cNvSpPr/>
            <p:nvPr/>
          </p:nvSpPr>
          <p:spPr>
            <a:xfrm>
              <a:off x="3497950" y="5106025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1"/>
                  </a:moveTo>
                  <a:cubicBezTo>
                    <a:pt x="253" y="1"/>
                    <a:pt x="0" y="251"/>
                    <a:pt x="0" y="564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018" name="Google Shape;3018;p56"/>
            <p:cNvSpPr/>
            <p:nvPr/>
          </p:nvSpPr>
          <p:spPr>
            <a:xfrm>
              <a:off x="3497950" y="5218950"/>
              <a:ext cx="28250" cy="141175"/>
            </a:xfrm>
            <a:custGeom>
              <a:avLst/>
              <a:gdLst/>
              <a:ahLst/>
              <a:cxnLst/>
              <a:rect l="l" t="t" r="r" b="b"/>
              <a:pathLst>
                <a:path w="1130" h="5647" extrusionOk="0">
                  <a:moveTo>
                    <a:pt x="0" y="0"/>
                  </a:moveTo>
                  <a:lnTo>
                    <a:pt x="0" y="5647"/>
                  </a:lnTo>
                  <a:lnTo>
                    <a:pt x="1130" y="5647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019" name="Google Shape;3019;p56"/>
            <p:cNvSpPr/>
            <p:nvPr/>
          </p:nvSpPr>
          <p:spPr>
            <a:xfrm>
              <a:off x="3271200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36" y="3427"/>
                  </a:moveTo>
                  <a:cubicBezTo>
                    <a:pt x="10320" y="3427"/>
                    <a:pt x="10937" y="3840"/>
                    <a:pt x="11199" y="4472"/>
                  </a:cubicBezTo>
                  <a:cubicBezTo>
                    <a:pt x="11461" y="5105"/>
                    <a:pt x="11317" y="5833"/>
                    <a:pt x="10832" y="6318"/>
                  </a:cubicBezTo>
                  <a:cubicBezTo>
                    <a:pt x="10508" y="6642"/>
                    <a:pt x="10074" y="6814"/>
                    <a:pt x="9634" y="6814"/>
                  </a:cubicBezTo>
                  <a:cubicBezTo>
                    <a:pt x="9415" y="6814"/>
                    <a:pt x="9195" y="6772"/>
                    <a:pt x="8986" y="6686"/>
                  </a:cubicBezTo>
                  <a:cubicBezTo>
                    <a:pt x="8354" y="6424"/>
                    <a:pt x="7941" y="5806"/>
                    <a:pt x="7941" y="5120"/>
                  </a:cubicBezTo>
                  <a:cubicBezTo>
                    <a:pt x="7941" y="4183"/>
                    <a:pt x="8700" y="3427"/>
                    <a:pt x="9636" y="3427"/>
                  </a:cubicBezTo>
                  <a:close/>
                  <a:moveTo>
                    <a:pt x="10766" y="7944"/>
                  </a:moveTo>
                  <a:cubicBezTo>
                    <a:pt x="11076" y="7944"/>
                    <a:pt x="11329" y="8194"/>
                    <a:pt x="11329" y="8507"/>
                  </a:cubicBezTo>
                  <a:lnTo>
                    <a:pt x="11329" y="14720"/>
                  </a:lnTo>
                  <a:lnTo>
                    <a:pt x="11895" y="14720"/>
                  </a:lnTo>
                  <a:cubicBezTo>
                    <a:pt x="12205" y="14720"/>
                    <a:pt x="12458" y="14969"/>
                    <a:pt x="12458" y="15283"/>
                  </a:cubicBezTo>
                  <a:cubicBezTo>
                    <a:pt x="12458" y="15596"/>
                    <a:pt x="12205" y="15849"/>
                    <a:pt x="11895" y="15849"/>
                  </a:cubicBezTo>
                  <a:lnTo>
                    <a:pt x="7378" y="15849"/>
                  </a:lnTo>
                  <a:cubicBezTo>
                    <a:pt x="7065" y="15849"/>
                    <a:pt x="6812" y="15596"/>
                    <a:pt x="6812" y="15283"/>
                  </a:cubicBezTo>
                  <a:cubicBezTo>
                    <a:pt x="6812" y="14969"/>
                    <a:pt x="7065" y="14720"/>
                    <a:pt x="7378" y="14720"/>
                  </a:cubicBezTo>
                  <a:lnTo>
                    <a:pt x="7941" y="14720"/>
                  </a:lnTo>
                  <a:lnTo>
                    <a:pt x="7941" y="9073"/>
                  </a:lnTo>
                  <a:lnTo>
                    <a:pt x="7378" y="9073"/>
                  </a:lnTo>
                  <a:cubicBezTo>
                    <a:pt x="7065" y="9073"/>
                    <a:pt x="6812" y="8821"/>
                    <a:pt x="6812" y="8507"/>
                  </a:cubicBezTo>
                  <a:cubicBezTo>
                    <a:pt x="6812" y="8194"/>
                    <a:pt x="7065" y="7944"/>
                    <a:pt x="7378" y="7944"/>
                  </a:cubicBezTo>
                  <a:close/>
                  <a:moveTo>
                    <a:pt x="1693" y="1"/>
                  </a:moveTo>
                  <a:cubicBezTo>
                    <a:pt x="756" y="1"/>
                    <a:pt x="0" y="759"/>
                    <a:pt x="0" y="1696"/>
                  </a:cubicBezTo>
                  <a:lnTo>
                    <a:pt x="0" y="17580"/>
                  </a:lnTo>
                  <a:cubicBezTo>
                    <a:pt x="0" y="18514"/>
                    <a:pt x="756" y="19273"/>
                    <a:pt x="1693" y="19273"/>
                  </a:cubicBezTo>
                  <a:lnTo>
                    <a:pt x="17577" y="19273"/>
                  </a:lnTo>
                  <a:cubicBezTo>
                    <a:pt x="18514" y="19273"/>
                    <a:pt x="19269" y="18514"/>
                    <a:pt x="19272" y="17580"/>
                  </a:cubicBezTo>
                  <a:lnTo>
                    <a:pt x="19272" y="1696"/>
                  </a:lnTo>
                  <a:cubicBezTo>
                    <a:pt x="19269" y="759"/>
                    <a:pt x="18514" y="1"/>
                    <a:pt x="17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87" name="Google Shape;2948;p56">
            <a:extLst>
              <a:ext uri="{FF2B5EF4-FFF2-40B4-BE49-F238E27FC236}">
                <a16:creationId xmlns:a16="http://schemas.microsoft.com/office/drawing/2014/main" id="{6C26C6C8-ABBC-4FFD-A1C1-B9860D0288B5}"/>
              </a:ext>
            </a:extLst>
          </p:cNvPr>
          <p:cNvSpPr txBox="1"/>
          <p:nvPr/>
        </p:nvSpPr>
        <p:spPr>
          <a:xfrm>
            <a:off x="1477175" y="3696132"/>
            <a:ext cx="3902713" cy="73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b="1" dirty="0">
                <a:solidFill>
                  <a:srgbClr val="23AFB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Kanit"/>
              </a:rPr>
              <a:t>Puppet Theatre for Children</a:t>
            </a:r>
            <a:endParaRPr sz="2000" b="1" dirty="0">
              <a:solidFill>
                <a:srgbClr val="23AFB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Kanit"/>
            </a:endParaRPr>
          </a:p>
        </p:txBody>
      </p:sp>
      <p:sp>
        <p:nvSpPr>
          <p:cNvPr id="88" name="Google Shape;2948;p56">
            <a:extLst>
              <a:ext uri="{FF2B5EF4-FFF2-40B4-BE49-F238E27FC236}">
                <a16:creationId xmlns:a16="http://schemas.microsoft.com/office/drawing/2014/main" id="{9FE65EF1-1911-4649-AF7D-16F027CECBCA}"/>
              </a:ext>
            </a:extLst>
          </p:cNvPr>
          <p:cNvSpPr txBox="1"/>
          <p:nvPr/>
        </p:nvSpPr>
        <p:spPr>
          <a:xfrm>
            <a:off x="1495647" y="3703844"/>
            <a:ext cx="3503170" cy="73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Kanit"/>
              </a:rPr>
              <a:t>Observation of the Child</a:t>
            </a:r>
            <a:endParaRPr sz="2000" b="1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Kanit"/>
            </a:endParaRPr>
          </a:p>
        </p:txBody>
      </p:sp>
      <p:sp>
        <p:nvSpPr>
          <p:cNvPr id="89" name="Google Shape;2948;p56">
            <a:extLst>
              <a:ext uri="{FF2B5EF4-FFF2-40B4-BE49-F238E27FC236}">
                <a16:creationId xmlns:a16="http://schemas.microsoft.com/office/drawing/2014/main" id="{2C9A3B18-C728-4A1F-BDEC-73FF4474A187}"/>
              </a:ext>
            </a:extLst>
          </p:cNvPr>
          <p:cNvSpPr txBox="1"/>
          <p:nvPr/>
        </p:nvSpPr>
        <p:spPr>
          <a:xfrm>
            <a:off x="1488848" y="3703276"/>
            <a:ext cx="5041285" cy="73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Kanit"/>
              </a:rPr>
              <a:t>Handling Cultural Diversity in the Classroom</a:t>
            </a:r>
            <a:endParaRPr lang="el-GR" sz="20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Kanit"/>
            </a:endParaRPr>
          </a:p>
        </p:txBody>
      </p:sp>
      <p:sp>
        <p:nvSpPr>
          <p:cNvPr id="90" name="Google Shape;2948;p56">
            <a:extLst>
              <a:ext uri="{FF2B5EF4-FFF2-40B4-BE49-F238E27FC236}">
                <a16:creationId xmlns:a16="http://schemas.microsoft.com/office/drawing/2014/main" id="{98E59974-D9F4-4ACE-8393-2786FC236AF3}"/>
              </a:ext>
            </a:extLst>
          </p:cNvPr>
          <p:cNvSpPr txBox="1"/>
          <p:nvPr/>
        </p:nvSpPr>
        <p:spPr>
          <a:xfrm>
            <a:off x="1474974" y="3690670"/>
            <a:ext cx="4435969" cy="73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Kanit"/>
              </a:rPr>
              <a:t>The Project Method in the Kindergarten</a:t>
            </a:r>
            <a:endParaRPr lang="el-GR" sz="2000" b="1" dirty="0">
              <a:solidFill>
                <a:schemeClr val="accen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Kanit"/>
            </a:endParaRPr>
          </a:p>
        </p:txBody>
      </p:sp>
      <p:sp>
        <p:nvSpPr>
          <p:cNvPr id="91" name="Google Shape;2948;p56">
            <a:extLst>
              <a:ext uri="{FF2B5EF4-FFF2-40B4-BE49-F238E27FC236}">
                <a16:creationId xmlns:a16="http://schemas.microsoft.com/office/drawing/2014/main" id="{D87D4B10-DDDF-4E97-9192-FAE7CB842311}"/>
              </a:ext>
            </a:extLst>
          </p:cNvPr>
          <p:cNvSpPr txBox="1"/>
          <p:nvPr/>
        </p:nvSpPr>
        <p:spPr>
          <a:xfrm>
            <a:off x="1493155" y="3701595"/>
            <a:ext cx="4509227" cy="73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b="1" dirty="0">
                <a:solidFill>
                  <a:srgbClr val="23AFB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Kanit"/>
              </a:rPr>
              <a:t>Organization and Administration of the Educational Unit</a:t>
            </a:r>
            <a:endParaRPr lang="el-GR" sz="2000" b="1" dirty="0">
              <a:solidFill>
                <a:srgbClr val="23AFB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Kanit"/>
            </a:endParaRPr>
          </a:p>
        </p:txBody>
      </p:sp>
      <p:sp>
        <p:nvSpPr>
          <p:cNvPr id="92" name="Google Shape;2948;p56">
            <a:extLst>
              <a:ext uri="{FF2B5EF4-FFF2-40B4-BE49-F238E27FC236}">
                <a16:creationId xmlns:a16="http://schemas.microsoft.com/office/drawing/2014/main" id="{5508DEEE-7934-414F-92AF-EFF05953330B}"/>
              </a:ext>
            </a:extLst>
          </p:cNvPr>
          <p:cNvSpPr txBox="1"/>
          <p:nvPr/>
        </p:nvSpPr>
        <p:spPr>
          <a:xfrm>
            <a:off x="1490449" y="3680409"/>
            <a:ext cx="3027818" cy="73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Kanit"/>
              </a:rPr>
              <a:t>Aesthetic Education</a:t>
            </a:r>
            <a:endParaRPr lang="el-GR" sz="20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Kanit"/>
            </a:endParaRPr>
          </a:p>
        </p:txBody>
      </p:sp>
      <p:sp>
        <p:nvSpPr>
          <p:cNvPr id="93" name="Google Shape;2948;p56">
            <a:extLst>
              <a:ext uri="{FF2B5EF4-FFF2-40B4-BE49-F238E27FC236}">
                <a16:creationId xmlns:a16="http://schemas.microsoft.com/office/drawing/2014/main" id="{53319B56-468C-4A46-BA7F-21A30CF7AA1D}"/>
              </a:ext>
            </a:extLst>
          </p:cNvPr>
          <p:cNvSpPr txBox="1"/>
          <p:nvPr/>
        </p:nvSpPr>
        <p:spPr>
          <a:xfrm>
            <a:off x="1478829" y="3692351"/>
            <a:ext cx="3950916" cy="73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b="1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Kanit"/>
              </a:rPr>
              <a:t>Tutorial on Hazards and Accidents</a:t>
            </a:r>
            <a:endParaRPr lang="el-GR" sz="2000" b="1" dirty="0">
              <a:solidFill>
                <a:srgbClr val="6F2F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Kanit"/>
            </a:endParaRPr>
          </a:p>
        </p:txBody>
      </p:sp>
      <p:sp>
        <p:nvSpPr>
          <p:cNvPr id="94" name="Google Shape;2948;p56">
            <a:extLst>
              <a:ext uri="{FF2B5EF4-FFF2-40B4-BE49-F238E27FC236}">
                <a16:creationId xmlns:a16="http://schemas.microsoft.com/office/drawing/2014/main" id="{32515D45-BB3B-41D7-8A19-AB03AC8E3FAF}"/>
              </a:ext>
            </a:extLst>
          </p:cNvPr>
          <p:cNvSpPr txBox="1"/>
          <p:nvPr/>
        </p:nvSpPr>
        <p:spPr>
          <a:xfrm>
            <a:off x="1478758" y="3694032"/>
            <a:ext cx="3503170" cy="73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b="1" dirty="0">
                <a:solidFill>
                  <a:srgbClr val="23AFB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Kanit"/>
              </a:rPr>
              <a:t>Creative Music Activities for Kindergarten</a:t>
            </a:r>
            <a:endParaRPr lang="el-GR" sz="2000" b="1" dirty="0">
              <a:solidFill>
                <a:srgbClr val="23AFB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Kanit"/>
            </a:endParaRPr>
          </a:p>
        </p:txBody>
      </p:sp>
    </p:spTree>
    <p:extLst>
      <p:ext uri="{BB962C8B-B14F-4D97-AF65-F5344CB8AC3E}">
        <p14:creationId xmlns:p14="http://schemas.microsoft.com/office/powerpoint/2010/main" val="3409361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5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5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0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6" grpId="0"/>
      <p:bldP spid="2948" grpId="0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38"/>
          <p:cNvSpPr txBox="1">
            <a:spLocks noGrp="1"/>
          </p:cNvSpPr>
          <p:nvPr>
            <p:ph type="subTitle" idx="1"/>
          </p:nvPr>
        </p:nvSpPr>
        <p:spPr>
          <a:xfrm flipH="1">
            <a:off x="3471125" y="221275"/>
            <a:ext cx="5600216" cy="15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b="1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Educational and Training Activities in the Department</a:t>
            </a:r>
            <a:endParaRPr b="1" dirty="0">
              <a:solidFill>
                <a:srgbClr val="6F2F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364F166F-0DFD-475F-B6E7-6D7ADD212E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6" b="18706"/>
          <a:stretch/>
        </p:blipFill>
        <p:spPr>
          <a:xfrm>
            <a:off x="4259416" y="1425649"/>
            <a:ext cx="4651898" cy="2984454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6048AB91-461E-4262-A97D-442EBB5CFB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425649"/>
            <a:ext cx="3979271" cy="2984453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950E493-0A96-4E39-B8F7-551AB5A06C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833" y="1425648"/>
            <a:ext cx="3979271" cy="298445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D0872BA1-0542-4B76-8217-14199FA3FA16}"/>
              </a:ext>
            </a:extLst>
          </p:cNvPr>
          <p:cNvSpPr txBox="1"/>
          <p:nvPr/>
        </p:nvSpPr>
        <p:spPr>
          <a:xfrm>
            <a:off x="569896" y="1948378"/>
            <a:ext cx="35914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Crafting Musical Instruments and</a:t>
            </a:r>
          </a:p>
          <a:p>
            <a:pPr algn="r"/>
            <a:r>
              <a:rPr lang="en-US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Musical Performances</a:t>
            </a:r>
            <a:endParaRPr lang="el-GR" sz="2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774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35;p38">
            <a:extLst>
              <a:ext uri="{FF2B5EF4-FFF2-40B4-BE49-F238E27FC236}">
                <a16:creationId xmlns:a16="http://schemas.microsoft.com/office/drawing/2014/main" id="{256A446F-302B-49D5-A632-A88DE9F41C6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0" y="0"/>
            <a:ext cx="5600216" cy="7812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b="1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Educational and Training Activities in the Department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35A7E23-83B4-497B-82E4-8A36E38DD8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38180" y="2587836"/>
            <a:ext cx="2334992" cy="23349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8F2313D-DE53-4626-A0FC-69B78AC38D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729" y="2672087"/>
            <a:ext cx="1751244" cy="23349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0D37A633-44D8-4614-83E7-C4C16FA95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98535">
            <a:off x="2916018" y="685363"/>
            <a:ext cx="3350005" cy="2233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C7AB360D-1B3E-47EA-BABB-8E79008E73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483" y="2471413"/>
            <a:ext cx="4408031" cy="1472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A191DC44-B1FE-4CD2-89F3-40F8EA9CE3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112417" y="1273440"/>
            <a:ext cx="2250077" cy="1265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BD92144C-B810-4791-A478-6A26384CE5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57"/>
          <a:stretch/>
        </p:blipFill>
        <p:spPr>
          <a:xfrm>
            <a:off x="493793" y="2792605"/>
            <a:ext cx="1533824" cy="1872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391BE5B8-83C7-4CEE-B914-ED19BA5296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3766" y="583472"/>
            <a:ext cx="2654974" cy="15932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AB1C4D8F-C76F-479A-9500-56B307C956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7208" y="781235"/>
            <a:ext cx="1517324" cy="18966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D3CA247C-D412-493F-93DC-DCE2AF470D0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88" b="15944"/>
          <a:stretch/>
        </p:blipFill>
        <p:spPr>
          <a:xfrm>
            <a:off x="4030814" y="3259356"/>
            <a:ext cx="3161274" cy="16328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9D3B81F-DD16-42E8-A6CD-6D04F5445B8F}"/>
              </a:ext>
            </a:extLst>
          </p:cNvPr>
          <p:cNvSpPr txBox="1"/>
          <p:nvPr/>
        </p:nvSpPr>
        <p:spPr>
          <a:xfrm>
            <a:off x="209468" y="866446"/>
            <a:ext cx="34348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Making puppets and puppet shows</a:t>
            </a:r>
            <a:endParaRPr lang="el-GR" sz="2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532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35;p38">
            <a:extLst>
              <a:ext uri="{FF2B5EF4-FFF2-40B4-BE49-F238E27FC236}">
                <a16:creationId xmlns:a16="http://schemas.microsoft.com/office/drawing/2014/main" id="{C6665621-EAF7-43E5-8633-FE17192C36D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3471125" y="221275"/>
            <a:ext cx="5600216" cy="7819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b="1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Educational and Training Activities in the Department</a:t>
            </a:r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99C41173-CD65-48CA-91B6-5618A54F9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98" y="1003177"/>
            <a:ext cx="4755812" cy="3566859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2E0E86F7-849D-4B9D-9734-A1718EC6E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50" y="951426"/>
            <a:ext cx="4893816" cy="3670362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BD655F24-7A52-4CD4-903A-1750B3610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94" y="951425"/>
            <a:ext cx="4893816" cy="367036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541535D9-70EE-4185-943D-5250D23E75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01" r="12815"/>
          <a:stretch/>
        </p:blipFill>
        <p:spPr>
          <a:xfrm>
            <a:off x="809284" y="952961"/>
            <a:ext cx="3668035" cy="3668826"/>
          </a:xfrm>
          <a:prstGeom prst="rect">
            <a:avLst/>
          </a:prstGeom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188586AE-EF16-4E92-989D-A8217147FA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314" y="935787"/>
            <a:ext cx="4914667" cy="3686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FF3AA7C-E69F-456F-AE93-650E0523D92B}"/>
              </a:ext>
            </a:extLst>
          </p:cNvPr>
          <p:cNvSpPr txBox="1"/>
          <p:nvPr/>
        </p:nvSpPr>
        <p:spPr>
          <a:xfrm>
            <a:off x="6268745" y="1352955"/>
            <a:ext cx="28025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Laboratory of Foreign Languages</a:t>
            </a:r>
            <a:r>
              <a:rPr lang="el-GR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US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l-GR" sz="2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8000">
        <p159:morph option="byObject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0E5F9EC-FAD0-4933-8094-6E8B2D1F59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931" y="146249"/>
            <a:ext cx="3713295" cy="4851002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BBD63037-3056-4E9C-BA04-FA43B45339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71" y="75673"/>
            <a:ext cx="3713295" cy="5011837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606C348E-B498-414C-AC00-E16414E7C9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602" y="962472"/>
            <a:ext cx="2486982" cy="335682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F9783C8-D1D0-4577-8D6B-6E61BD45DE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71" y="488873"/>
            <a:ext cx="5648088" cy="415944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4AFDB34A-D1EF-4DF1-9B71-E233A5E3A2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27" y="316556"/>
            <a:ext cx="6075644" cy="450407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95516414-B1F3-4C62-A995-AF0F11C9725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33" y="89626"/>
            <a:ext cx="3713295" cy="5016721"/>
          </a:xfrm>
          <a:prstGeom prst="rect">
            <a:avLst/>
          </a:prstGeom>
        </p:spPr>
      </p:pic>
      <p:sp>
        <p:nvSpPr>
          <p:cNvPr id="9" name="Google Shape;1435;p38">
            <a:extLst>
              <a:ext uri="{FF2B5EF4-FFF2-40B4-BE49-F238E27FC236}">
                <a16:creationId xmlns:a16="http://schemas.microsoft.com/office/drawing/2014/main" id="{8F2E4422-CEE5-4109-B693-6BA672E889CE}"/>
              </a:ext>
            </a:extLst>
          </p:cNvPr>
          <p:cNvSpPr txBox="1">
            <a:spLocks/>
          </p:cNvSpPr>
          <p:nvPr/>
        </p:nvSpPr>
        <p:spPr>
          <a:xfrm flipH="1">
            <a:off x="3627344" y="37153"/>
            <a:ext cx="5474529" cy="925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Aft>
                <a:spcPts val="1600"/>
              </a:spcAft>
            </a:pPr>
            <a:r>
              <a:rPr lang="en-US" sz="2400" b="1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Educational and Training Activities in the Department</a:t>
            </a:r>
          </a:p>
          <a:p>
            <a:pPr algn="r">
              <a:spcAft>
                <a:spcPts val="1600"/>
              </a:spcAft>
            </a:pPr>
            <a:r>
              <a:rPr lang="en-US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Student’s </a:t>
            </a:r>
            <a:br>
              <a:rPr lang="en-US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 Projects</a:t>
            </a:r>
          </a:p>
        </p:txBody>
      </p:sp>
    </p:spTree>
    <p:extLst>
      <p:ext uri="{BB962C8B-B14F-4D97-AF65-F5344CB8AC3E}">
        <p14:creationId xmlns:p14="http://schemas.microsoft.com/office/powerpoint/2010/main" val="1375802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5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AE9D9B6B-56EE-4D6A-AD2E-E32DD9F043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02556" y="2767695"/>
            <a:ext cx="2322950" cy="2327090"/>
          </a:xfrm>
          <a:prstGeom prst="rect">
            <a:avLst/>
          </a:prstGeom>
        </p:spPr>
      </p:pic>
      <p:sp>
        <p:nvSpPr>
          <p:cNvPr id="88" name="Google Shape;1435;p38">
            <a:extLst>
              <a:ext uri="{FF2B5EF4-FFF2-40B4-BE49-F238E27FC236}">
                <a16:creationId xmlns:a16="http://schemas.microsoft.com/office/drawing/2014/main" id="{B0DBDB29-0957-4D0C-B378-9BDFE21D6F2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3007144" y="117327"/>
            <a:ext cx="5600216" cy="15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b="1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Educational and Training Activities in the Department</a:t>
            </a:r>
          </a:p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b="1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Theatre Group</a:t>
            </a:r>
            <a:endParaRPr sz="2400" b="1" dirty="0">
              <a:solidFill>
                <a:srgbClr val="6F2F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3" name="Εικόνα 32">
            <a:extLst>
              <a:ext uri="{FF2B5EF4-FFF2-40B4-BE49-F238E27FC236}">
                <a16:creationId xmlns:a16="http://schemas.microsoft.com/office/drawing/2014/main" id="{7B57C883-3942-43CC-BD88-B87A2BBC75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19" y="1375988"/>
            <a:ext cx="4295846" cy="2854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Εικόνα 30">
            <a:extLst>
              <a:ext uri="{FF2B5EF4-FFF2-40B4-BE49-F238E27FC236}">
                <a16:creationId xmlns:a16="http://schemas.microsoft.com/office/drawing/2014/main" id="{C6EB788D-1FA2-4605-AFA7-85C114547E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35051">
            <a:off x="750993" y="1332772"/>
            <a:ext cx="4295847" cy="28549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9" name="Εικόνα 28">
            <a:extLst>
              <a:ext uri="{FF2B5EF4-FFF2-40B4-BE49-F238E27FC236}">
                <a16:creationId xmlns:a16="http://schemas.microsoft.com/office/drawing/2014/main" id="{BC2C5EA7-E07E-439A-B371-B4408016EE1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03" y="1101686"/>
            <a:ext cx="4441054" cy="2951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372A4052-35A4-4B88-8570-9B97FC6D4D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363" y="1415172"/>
            <a:ext cx="4693965" cy="30994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44D41F50-02B3-4FD7-8984-47C493C6356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01179">
            <a:off x="574144" y="1253520"/>
            <a:ext cx="4716459" cy="3537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9933E16E-294B-44CD-AAAF-1F63E7B3711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9528">
            <a:off x="710931" y="1377755"/>
            <a:ext cx="4283753" cy="32128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D84BA6AB-00DC-4DB2-BFC5-E54BF4246FB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48" y="1289371"/>
            <a:ext cx="4441054" cy="3330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CB6A399C-D4FC-4832-A091-04A83E8EEFB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1735">
            <a:off x="519626" y="1449641"/>
            <a:ext cx="4940930" cy="27792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A1FF22E9-03CE-4218-A10B-972A829800A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328" y="1815135"/>
            <a:ext cx="4124196" cy="2749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1B4F3124-5259-41C1-8523-C41E8881C5E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22" y="1266415"/>
            <a:ext cx="4869184" cy="3652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968B5F82-F641-4FA7-B045-D64218A8579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6880">
            <a:off x="779952" y="996310"/>
            <a:ext cx="4513516" cy="3385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4AD8DBC7-D273-460C-82BE-668E42361FB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73205">
            <a:off x="697273" y="1342861"/>
            <a:ext cx="4277471" cy="32081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15916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13C28817-350D-4AD7-A17A-73B0BC6CF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468" y="1059832"/>
            <a:ext cx="4944285" cy="253615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05FCF80F-90DE-48D4-8CEA-858A71A57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47" y="-172094"/>
            <a:ext cx="3360473" cy="16750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82F052-F0FB-47DA-803B-0D9B6AC0D42F}"/>
              </a:ext>
            </a:extLst>
          </p:cNvPr>
          <p:cNvSpPr txBox="1"/>
          <p:nvPr/>
        </p:nvSpPr>
        <p:spPr>
          <a:xfrm>
            <a:off x="198226" y="1282676"/>
            <a:ext cx="34534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Since 1996, the Democritus University of Thrace has actively participated </a:t>
            </a:r>
            <a:r>
              <a:rPr lang="en-US" sz="1600" dirty="0">
                <a:solidFill>
                  <a:srgbClr val="3B3B3B"/>
                </a:solidFill>
                <a:latin typeface="Open Sans" panose="020B0606030504020204" pitchFamily="34" charset="0"/>
              </a:rPr>
              <a:t>in the mobility program </a:t>
            </a:r>
            <a:r>
              <a:rPr lang="el-GR" sz="1600" dirty="0" err="1">
                <a:solidFill>
                  <a:srgbClr val="3B3B3B"/>
                </a:solidFill>
                <a:latin typeface="Open Sans" panose="020B0606030504020204" pitchFamily="34" charset="0"/>
              </a:rPr>
              <a:t>Erasmus</a:t>
            </a:r>
            <a:r>
              <a:rPr lang="en-US" sz="1600" dirty="0">
                <a:solidFill>
                  <a:srgbClr val="3B3B3B"/>
                </a:solidFill>
                <a:latin typeface="Open Sans" panose="020B0606030504020204" pitchFamily="34" charset="0"/>
              </a:rPr>
              <a:t>,</a:t>
            </a:r>
            <a:r>
              <a:rPr lang="en-US" sz="1600" b="0" i="0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 acting as a reception and origin agency for hundreds of incoming and outgoing students and teachers.</a:t>
            </a:r>
          </a:p>
          <a:p>
            <a:endParaRPr lang="el-GR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B2985B-C916-4094-8936-A80DED7FD5F6}"/>
              </a:ext>
            </a:extLst>
          </p:cNvPr>
          <p:cNvSpPr txBox="1"/>
          <p:nvPr/>
        </p:nvSpPr>
        <p:spPr>
          <a:xfrm>
            <a:off x="114247" y="4162172"/>
            <a:ext cx="90297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0" i="0" dirty="0">
              <a:solidFill>
                <a:srgbClr val="3B3B3B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sz="1800" b="1" dirty="0">
                <a:solidFill>
                  <a:srgbClr val="3B3B3B"/>
                </a:solidFill>
                <a:latin typeface="Open Sans" panose="020B0606030504020204" pitchFamily="34" charset="0"/>
              </a:rPr>
              <a:t>The Department has bilateral agreements with the following Universities: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3967904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p41"/>
          <p:cNvSpPr/>
          <p:nvPr/>
        </p:nvSpPr>
        <p:spPr>
          <a:xfrm>
            <a:off x="607912" y="879653"/>
            <a:ext cx="3571832" cy="3522254"/>
          </a:xfrm>
          <a:custGeom>
            <a:avLst/>
            <a:gdLst/>
            <a:ahLst/>
            <a:cxnLst/>
            <a:rect l="l" t="t" r="r" b="b"/>
            <a:pathLst>
              <a:path w="150742" h="148634" extrusionOk="0">
                <a:moveTo>
                  <a:pt x="86311" y="0"/>
                </a:moveTo>
                <a:cubicBezTo>
                  <a:pt x="81114" y="0"/>
                  <a:pt x="75814" y="471"/>
                  <a:pt x="70518" y="1461"/>
                </a:cubicBezTo>
                <a:cubicBezTo>
                  <a:pt x="36226" y="7865"/>
                  <a:pt x="20115" y="24544"/>
                  <a:pt x="20115" y="24544"/>
                </a:cubicBezTo>
                <a:cubicBezTo>
                  <a:pt x="20115" y="24544"/>
                  <a:pt x="1" y="43624"/>
                  <a:pt x="3837" y="70076"/>
                </a:cubicBezTo>
                <a:cubicBezTo>
                  <a:pt x="7673" y="96529"/>
                  <a:pt x="31223" y="116977"/>
                  <a:pt x="49769" y="133989"/>
                </a:cubicBezTo>
                <a:cubicBezTo>
                  <a:pt x="60361" y="143702"/>
                  <a:pt x="73506" y="148634"/>
                  <a:pt x="86371" y="148634"/>
                </a:cubicBezTo>
                <a:cubicBezTo>
                  <a:pt x="95994" y="148634"/>
                  <a:pt x="105460" y="145874"/>
                  <a:pt x="113582" y="140293"/>
                </a:cubicBezTo>
                <a:cubicBezTo>
                  <a:pt x="132562" y="127284"/>
                  <a:pt x="122321" y="110839"/>
                  <a:pt x="133029" y="87389"/>
                </a:cubicBezTo>
                <a:cubicBezTo>
                  <a:pt x="143770" y="63905"/>
                  <a:pt x="150742" y="58935"/>
                  <a:pt x="145004" y="34651"/>
                </a:cubicBezTo>
                <a:cubicBezTo>
                  <a:pt x="140125" y="14118"/>
                  <a:pt x="114760" y="0"/>
                  <a:pt x="863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094CC9EE-033E-4557-B327-69224F211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255" y="1751767"/>
            <a:ext cx="3883489" cy="1639966"/>
          </a:xfrm>
          <a:prstGeom prst="rect">
            <a:avLst/>
          </a:prstGeom>
        </p:spPr>
      </p:pic>
      <p:pic>
        <p:nvPicPr>
          <p:cNvPr id="7" name="Γραφικό 6">
            <a:extLst>
              <a:ext uri="{FF2B5EF4-FFF2-40B4-BE49-F238E27FC236}">
                <a16:creationId xmlns:a16="http://schemas.microsoft.com/office/drawing/2014/main" id="{D1EB9294-9010-4497-8A4A-7EEBF10B0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93361" y="2419939"/>
            <a:ext cx="2799080" cy="2134891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5F016743-98DD-4690-B005-9D16A4EE7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56" y="11598"/>
            <a:ext cx="2552365" cy="12722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16B826-460A-46E9-B9F8-1EB3246DB1A6}"/>
              </a:ext>
            </a:extLst>
          </p:cNvPr>
          <p:cNvSpPr txBox="1"/>
          <p:nvPr/>
        </p:nvSpPr>
        <p:spPr>
          <a:xfrm>
            <a:off x="240052" y="1401525"/>
            <a:ext cx="40020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B3B3B"/>
                </a:solidFill>
                <a:latin typeface="Open Sans" panose="020B0606030504020204" pitchFamily="34" charset="0"/>
              </a:rPr>
              <a:t>Spain</a:t>
            </a:r>
            <a:r>
              <a:rPr lang="el-GR" sz="2000" b="1" dirty="0">
                <a:solidFill>
                  <a:srgbClr val="3B3B3B"/>
                </a:solidFill>
                <a:latin typeface="Open Sans" panose="020B0606030504020204" pitchFamily="34" charset="0"/>
              </a:rPr>
              <a:t>:</a:t>
            </a:r>
          </a:p>
          <a:p>
            <a:endParaRPr lang="el-GR" sz="2000" b="1" dirty="0">
              <a:solidFill>
                <a:srgbClr val="3B3B3B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B3B3B"/>
                </a:solidFill>
                <a:latin typeface="Open Sans" panose="020B0606030504020204" pitchFamily="34" charset="0"/>
              </a:rPr>
              <a:t>Universidad de Burgos</a:t>
            </a:r>
            <a:endParaRPr lang="el-GR" sz="2000" dirty="0">
              <a:solidFill>
                <a:srgbClr val="3B3B3B"/>
              </a:solidFill>
              <a:latin typeface="Open Sans" panose="020B0606030504020204" pitchFamily="34" charset="0"/>
            </a:endParaRPr>
          </a:p>
          <a:p>
            <a:endParaRPr lang="el-GR" sz="2000" b="0" i="0" dirty="0">
              <a:solidFill>
                <a:srgbClr val="3B3B3B"/>
              </a:solidFill>
              <a:effectLst/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solidFill>
                <a:srgbClr val="3B3B3B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solidFill>
                <a:srgbClr val="3B3B3B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solidFill>
                <a:srgbClr val="3B3B3B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solidFill>
                <a:srgbClr val="3B3B3B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B3B3B"/>
                </a:solidFill>
                <a:latin typeface="Open Sans" panose="020B0606030504020204" pitchFamily="34" charset="0"/>
              </a:rPr>
              <a:t>Universidad de Córdoba</a:t>
            </a:r>
            <a:endParaRPr lang="el-GR" sz="2000" dirty="0">
              <a:solidFill>
                <a:srgbClr val="3B3B3B"/>
              </a:solidFill>
              <a:latin typeface="Open Sans" panose="020B0606030504020204" pitchFamily="34" charset="0"/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8D3BDE00-F278-4FF1-9061-410364C1F8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2070" y="477530"/>
            <a:ext cx="4580600" cy="17356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6F9664-FFD4-4EFC-A1D0-0BA4DCA0B7B4}"/>
              </a:ext>
            </a:extLst>
          </p:cNvPr>
          <p:cNvSpPr txBox="1"/>
          <p:nvPr/>
        </p:nvSpPr>
        <p:spPr>
          <a:xfrm>
            <a:off x="246925" y="1409401"/>
            <a:ext cx="40020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B3B3B"/>
                </a:solidFill>
                <a:latin typeface="Open Sans" panose="020B0606030504020204" pitchFamily="34" charset="0"/>
              </a:rPr>
              <a:t>Norway</a:t>
            </a:r>
            <a:r>
              <a:rPr lang="el-GR" sz="2000" b="1" dirty="0">
                <a:solidFill>
                  <a:srgbClr val="3B3B3B"/>
                </a:solidFill>
                <a:latin typeface="Open Sans" panose="020B0606030504020204" pitchFamily="34" charset="0"/>
              </a:rPr>
              <a:t>:</a:t>
            </a:r>
          </a:p>
          <a:p>
            <a:endParaRPr lang="el-GR" sz="2000" b="1" dirty="0">
              <a:solidFill>
                <a:srgbClr val="3B3B3B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B3B3B"/>
                </a:solidFill>
                <a:latin typeface="Open Sans" panose="020B0606030504020204" pitchFamily="34" charset="0"/>
              </a:rPr>
              <a:t>Oslo and </a:t>
            </a:r>
            <a:r>
              <a:rPr lang="en-US" sz="2000" dirty="0" err="1">
                <a:solidFill>
                  <a:srgbClr val="3B3B3B"/>
                </a:solidFill>
                <a:latin typeface="Open Sans" panose="020B0606030504020204" pitchFamily="34" charset="0"/>
              </a:rPr>
              <a:t>Akershus</a:t>
            </a:r>
            <a:r>
              <a:rPr lang="en-US" sz="2000" dirty="0">
                <a:solidFill>
                  <a:srgbClr val="3B3B3B"/>
                </a:solidFill>
                <a:latin typeface="Open Sans" panose="020B0606030504020204" pitchFamily="34" charset="0"/>
              </a:rPr>
              <a:t> University College of Applied Sciences</a:t>
            </a:r>
            <a:endParaRPr lang="el-GR" sz="2000" dirty="0">
              <a:solidFill>
                <a:srgbClr val="3B3B3B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solidFill>
                <a:srgbClr val="3B3B3B"/>
              </a:solidFill>
              <a:latin typeface="Open Sans" panose="020B0606030504020204" pitchFamily="34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0FF5A2EA-DCC1-4999-BD42-B3E75823D4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2249" y="664745"/>
            <a:ext cx="1448896" cy="1552388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1CF1575B-0EB8-48B5-B6DA-3D0F660D85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6985" y="2552108"/>
            <a:ext cx="3571833" cy="2379733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DA864BA-5150-47F5-8594-7266109A0F5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7352"/>
          <a:stretch/>
        </p:blipFill>
        <p:spPr>
          <a:xfrm>
            <a:off x="5202163" y="584146"/>
            <a:ext cx="3333924" cy="17965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327B3E-AD7F-40A7-9856-F166A3BC32D1}"/>
              </a:ext>
            </a:extLst>
          </p:cNvPr>
          <p:cNvSpPr txBox="1"/>
          <p:nvPr/>
        </p:nvSpPr>
        <p:spPr>
          <a:xfrm>
            <a:off x="253798" y="1401525"/>
            <a:ext cx="40020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B3B3B"/>
                </a:solidFill>
                <a:latin typeface="Open Sans" panose="020B0606030504020204" pitchFamily="34" charset="0"/>
              </a:rPr>
              <a:t>France</a:t>
            </a:r>
            <a:r>
              <a:rPr lang="el-GR" sz="2000" b="1" dirty="0">
                <a:solidFill>
                  <a:srgbClr val="3B3B3B"/>
                </a:solidFill>
                <a:latin typeface="Open Sans" panose="020B0606030504020204" pitchFamily="34" charset="0"/>
              </a:rPr>
              <a:t>:</a:t>
            </a:r>
          </a:p>
          <a:p>
            <a:endParaRPr lang="el-GR" sz="2000" b="1" dirty="0">
              <a:solidFill>
                <a:srgbClr val="3B3B3B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B3B3B"/>
                </a:solidFill>
                <a:latin typeface="Open Sans" panose="020B0606030504020204" pitchFamily="34" charset="0"/>
              </a:rPr>
              <a:t>Université de Strasbourg</a:t>
            </a:r>
            <a:endParaRPr lang="el-GR" sz="2000" dirty="0">
              <a:solidFill>
                <a:srgbClr val="3B3B3B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solidFill>
                <a:srgbClr val="3B3B3B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solidFill>
                <a:srgbClr val="3B3B3B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solidFill>
                <a:srgbClr val="3B3B3B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3B3B3B"/>
                </a:solidFill>
                <a:latin typeface="Open Sans" panose="020B0606030504020204" pitchFamily="34" charset="0"/>
              </a:rPr>
              <a:t>Institut National des Langues et Civilisations Orientales (INALCO)</a:t>
            </a:r>
            <a:endParaRPr lang="el-GR" sz="2000" dirty="0">
              <a:solidFill>
                <a:srgbClr val="3B3B3B"/>
              </a:solidFill>
              <a:latin typeface="Open Sans" panose="020B0606030504020204" pitchFamily="34" charset="0"/>
            </a:endParaRPr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AB1C3523-04E2-41EC-A3D6-C601190CF50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16" t="10220" r="18090" b="20288"/>
          <a:stretch/>
        </p:blipFill>
        <p:spPr>
          <a:xfrm>
            <a:off x="5283443" y="2836145"/>
            <a:ext cx="3333924" cy="1909323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91A8FECE-43A3-4F1B-B0F7-A5CAA86A11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9229" y="1673027"/>
            <a:ext cx="4340930" cy="2441773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18C8BB82-FFBD-452C-8EBA-05E5EF11627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4785" b="24545"/>
          <a:stretch/>
        </p:blipFill>
        <p:spPr>
          <a:xfrm>
            <a:off x="339266" y="3032741"/>
            <a:ext cx="3810000" cy="144790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EAFFDBE-3510-48F1-9E5E-AA007A57E830}"/>
              </a:ext>
            </a:extLst>
          </p:cNvPr>
          <p:cNvSpPr txBox="1"/>
          <p:nvPr/>
        </p:nvSpPr>
        <p:spPr>
          <a:xfrm>
            <a:off x="253798" y="1409401"/>
            <a:ext cx="40020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B3B3B"/>
                </a:solidFill>
                <a:latin typeface="Open Sans" panose="020B0606030504020204" pitchFamily="34" charset="0"/>
              </a:rPr>
              <a:t>Germany:</a:t>
            </a:r>
            <a:endParaRPr lang="el-GR" sz="2000" b="1" dirty="0">
              <a:solidFill>
                <a:srgbClr val="3B3B3B"/>
              </a:solidFill>
              <a:latin typeface="Open Sans" panose="020B0606030504020204" pitchFamily="34" charset="0"/>
            </a:endParaRPr>
          </a:p>
          <a:p>
            <a:endParaRPr lang="el-GR" sz="2000" b="1" dirty="0">
              <a:solidFill>
                <a:srgbClr val="3B3B3B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B3B3B"/>
                </a:solidFill>
                <a:latin typeface="Open Sans" panose="020B0606030504020204" pitchFamily="34" charset="0"/>
              </a:rPr>
              <a:t>Karlsruhe University of Education</a:t>
            </a:r>
            <a:endParaRPr lang="el-GR" sz="2000" dirty="0">
              <a:solidFill>
                <a:srgbClr val="3B3B3B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solidFill>
                <a:srgbClr val="3B3B3B"/>
              </a:solidFill>
              <a:latin typeface="Open Sans" panose="020B0606030504020204" pitchFamily="34" charset="0"/>
            </a:endParaRPr>
          </a:p>
        </p:txBody>
      </p:sp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36D98BE6-6D70-47A6-AFF7-8CF7A8A5A8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42070" y="830709"/>
            <a:ext cx="4821307" cy="1719054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F4C8EA12-88D3-43CA-B8B4-3DF197AB29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4397" y="2779414"/>
            <a:ext cx="4696654" cy="15333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100F18E-9F07-49BD-9DCB-17DE417122D8}"/>
              </a:ext>
            </a:extLst>
          </p:cNvPr>
          <p:cNvSpPr txBox="1"/>
          <p:nvPr/>
        </p:nvSpPr>
        <p:spPr>
          <a:xfrm>
            <a:off x="233179" y="1405357"/>
            <a:ext cx="40020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3B3B3B"/>
                </a:solidFill>
                <a:latin typeface="Open Sans" panose="020B0606030504020204" pitchFamily="34" charset="0"/>
              </a:rPr>
              <a:t>Bulgary</a:t>
            </a:r>
            <a:r>
              <a:rPr lang="el-GR" sz="2000" b="1" dirty="0">
                <a:solidFill>
                  <a:srgbClr val="3B3B3B"/>
                </a:solidFill>
                <a:latin typeface="Open Sans" panose="020B0606030504020204" pitchFamily="34" charset="0"/>
              </a:rPr>
              <a:t>:</a:t>
            </a:r>
          </a:p>
          <a:p>
            <a:endParaRPr lang="el-GR" sz="2000" b="1" dirty="0">
              <a:solidFill>
                <a:srgbClr val="3B3B3B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Sofia University </a:t>
            </a:r>
            <a:br>
              <a:rPr lang="el-GR" sz="2000" b="0" i="0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</a:br>
            <a:r>
              <a:rPr lang="en-US" sz="2000" b="0" i="0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St. </a:t>
            </a:r>
            <a:r>
              <a:rPr lang="en-US" sz="2000" b="0" i="0" dirty="0" err="1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Kliment</a:t>
            </a:r>
            <a:r>
              <a:rPr lang="en-US" sz="2000" b="0" i="0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Ohridski</a:t>
            </a:r>
            <a:endParaRPr lang="el-GR" sz="2000" b="0" i="0" dirty="0">
              <a:solidFill>
                <a:srgbClr val="3B3B3B"/>
              </a:solidFill>
              <a:effectLst/>
              <a:latin typeface="Open Sans" panose="020B0606030504020204" pitchFamily="34" charset="0"/>
            </a:endParaRPr>
          </a:p>
          <a:p>
            <a:endParaRPr lang="el-GR" sz="2000" dirty="0">
              <a:solidFill>
                <a:srgbClr val="3B3B3B"/>
              </a:solidFill>
              <a:latin typeface="Open Sans" panose="020B0606030504020204" pitchFamily="34" charset="0"/>
            </a:endParaRPr>
          </a:p>
          <a:p>
            <a:endParaRPr lang="el-GR" sz="2000" b="0" i="0" dirty="0">
              <a:solidFill>
                <a:srgbClr val="3B3B3B"/>
              </a:solidFill>
              <a:effectLst/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University of </a:t>
            </a:r>
            <a:r>
              <a:rPr lang="en-US" sz="2000" b="0" i="0" dirty="0" err="1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Veliko</a:t>
            </a:r>
            <a:r>
              <a:rPr lang="en-US" sz="2000" b="0" i="0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Turnovo</a:t>
            </a:r>
            <a:r>
              <a:rPr lang="en-US" sz="2000" b="0" i="0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 St. Cyril and St. Methodius</a:t>
            </a:r>
            <a:endParaRPr lang="el-GR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7C8F8A-3529-4352-9B38-6264A9BA1598}"/>
              </a:ext>
            </a:extLst>
          </p:cNvPr>
          <p:cNvSpPr txBox="1"/>
          <p:nvPr/>
        </p:nvSpPr>
        <p:spPr>
          <a:xfrm>
            <a:off x="2630255" y="31865"/>
            <a:ext cx="49353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Department has bilateral agreements with the following Universities:</a:t>
            </a:r>
          </a:p>
        </p:txBody>
      </p:sp>
    </p:spTree>
    <p:extLst>
      <p:ext uri="{BB962C8B-B14F-4D97-AF65-F5344CB8AC3E}">
        <p14:creationId xmlns:p14="http://schemas.microsoft.com/office/powerpoint/2010/main" val="1052362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8000">
        <p159:morph option="byObject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8" grpId="1"/>
      <p:bldP spid="15" grpId="0"/>
      <p:bldP spid="15" grpId="1"/>
      <p:bldP spid="19" grpId="0"/>
      <p:bldP spid="19" grpId="1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p63"/>
          <p:cNvSpPr txBox="1">
            <a:spLocks noGrp="1"/>
          </p:cNvSpPr>
          <p:nvPr>
            <p:ph type="title"/>
          </p:nvPr>
        </p:nvSpPr>
        <p:spPr>
          <a:xfrm>
            <a:off x="282761" y="694538"/>
            <a:ext cx="4521187" cy="24226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further information visit our site</a:t>
            </a:r>
            <a:r>
              <a:rPr lang="el-G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br>
              <a:rPr lang="el-G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l-G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www.psed.duth.gr</a:t>
            </a:r>
            <a:endParaRPr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281" name="Google Shape;3281;p63"/>
          <p:cNvPicPr preferRelativeResize="0"/>
          <p:nvPr/>
        </p:nvPicPr>
        <p:blipFill rotWithShape="1">
          <a:blip r:embed="rId3">
            <a:alphaModFix/>
          </a:blip>
          <a:srcRect b="18679"/>
          <a:stretch/>
        </p:blipFill>
        <p:spPr>
          <a:xfrm>
            <a:off x="5868660" y="1298370"/>
            <a:ext cx="1238936" cy="24226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82" name="Google Shape;3282;p63"/>
          <p:cNvGrpSpPr/>
          <p:nvPr/>
        </p:nvGrpSpPr>
        <p:grpSpPr>
          <a:xfrm>
            <a:off x="5809944" y="1242259"/>
            <a:ext cx="1353070" cy="2689306"/>
            <a:chOff x="3336600" y="3468450"/>
            <a:chExt cx="336250" cy="668300"/>
          </a:xfrm>
        </p:grpSpPr>
        <p:sp>
          <p:nvSpPr>
            <p:cNvPr id="3283" name="Google Shape;3283;p63"/>
            <p:cNvSpPr/>
            <p:nvPr/>
          </p:nvSpPr>
          <p:spPr>
            <a:xfrm>
              <a:off x="3336600" y="3468450"/>
              <a:ext cx="336250" cy="668300"/>
            </a:xfrm>
            <a:custGeom>
              <a:avLst/>
              <a:gdLst/>
              <a:ahLst/>
              <a:cxnLst/>
              <a:rect l="l" t="t" r="r" b="b"/>
              <a:pathLst>
                <a:path w="13450" h="26732" extrusionOk="0">
                  <a:moveTo>
                    <a:pt x="12354" y="461"/>
                  </a:moveTo>
                  <a:cubicBezTo>
                    <a:pt x="12730" y="461"/>
                    <a:pt x="13031" y="762"/>
                    <a:pt x="13031" y="1139"/>
                  </a:cubicBezTo>
                  <a:lnTo>
                    <a:pt x="13031" y="24221"/>
                  </a:lnTo>
                  <a:cubicBezTo>
                    <a:pt x="13031" y="24598"/>
                    <a:pt x="12730" y="24899"/>
                    <a:pt x="12354" y="24899"/>
                  </a:cubicBezTo>
                  <a:lnTo>
                    <a:pt x="1097" y="24899"/>
                  </a:lnTo>
                  <a:cubicBezTo>
                    <a:pt x="720" y="24899"/>
                    <a:pt x="419" y="24598"/>
                    <a:pt x="419" y="24221"/>
                  </a:cubicBezTo>
                  <a:lnTo>
                    <a:pt x="419" y="1139"/>
                  </a:lnTo>
                  <a:cubicBezTo>
                    <a:pt x="419" y="762"/>
                    <a:pt x="720" y="461"/>
                    <a:pt x="1097" y="461"/>
                  </a:cubicBezTo>
                  <a:close/>
                  <a:moveTo>
                    <a:pt x="1022" y="0"/>
                  </a:moveTo>
                  <a:cubicBezTo>
                    <a:pt x="461" y="0"/>
                    <a:pt x="1" y="452"/>
                    <a:pt x="1" y="1021"/>
                  </a:cubicBezTo>
                  <a:lnTo>
                    <a:pt x="1" y="25711"/>
                  </a:lnTo>
                  <a:cubicBezTo>
                    <a:pt x="1" y="26280"/>
                    <a:pt x="461" y="26732"/>
                    <a:pt x="1022" y="26732"/>
                  </a:cubicBezTo>
                  <a:lnTo>
                    <a:pt x="12429" y="26732"/>
                  </a:lnTo>
                  <a:cubicBezTo>
                    <a:pt x="12998" y="26732"/>
                    <a:pt x="13450" y="26271"/>
                    <a:pt x="13450" y="25711"/>
                  </a:cubicBezTo>
                  <a:lnTo>
                    <a:pt x="13450" y="1021"/>
                  </a:lnTo>
                  <a:cubicBezTo>
                    <a:pt x="13450" y="452"/>
                    <a:pt x="12998" y="0"/>
                    <a:pt x="12429" y="0"/>
                  </a:cubicBezTo>
                  <a:close/>
                </a:path>
              </a:pathLst>
            </a:custGeom>
            <a:solidFill>
              <a:schemeClr val="dk1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63"/>
            <p:cNvSpPr/>
            <p:nvPr/>
          </p:nvSpPr>
          <p:spPr>
            <a:xfrm>
              <a:off x="3490375" y="4105350"/>
              <a:ext cx="18250" cy="18225"/>
            </a:xfrm>
            <a:custGeom>
              <a:avLst/>
              <a:gdLst/>
              <a:ahLst/>
              <a:cxnLst/>
              <a:rect l="l" t="t" r="r" b="b"/>
              <a:pathLst>
                <a:path w="730" h="729" extrusionOk="0">
                  <a:moveTo>
                    <a:pt x="511" y="84"/>
                  </a:moveTo>
                  <a:cubicBezTo>
                    <a:pt x="587" y="84"/>
                    <a:pt x="645" y="143"/>
                    <a:pt x="645" y="218"/>
                  </a:cubicBezTo>
                  <a:lnTo>
                    <a:pt x="645" y="511"/>
                  </a:lnTo>
                  <a:cubicBezTo>
                    <a:pt x="645" y="586"/>
                    <a:pt x="587" y="653"/>
                    <a:pt x="511" y="653"/>
                  </a:cubicBezTo>
                  <a:lnTo>
                    <a:pt x="219" y="653"/>
                  </a:lnTo>
                  <a:cubicBezTo>
                    <a:pt x="143" y="653"/>
                    <a:pt x="76" y="586"/>
                    <a:pt x="76" y="511"/>
                  </a:cubicBezTo>
                  <a:lnTo>
                    <a:pt x="76" y="218"/>
                  </a:lnTo>
                  <a:cubicBezTo>
                    <a:pt x="76" y="143"/>
                    <a:pt x="143" y="84"/>
                    <a:pt x="219" y="84"/>
                  </a:cubicBezTo>
                  <a:close/>
                  <a:moveTo>
                    <a:pt x="219" y="0"/>
                  </a:moveTo>
                  <a:cubicBezTo>
                    <a:pt x="101" y="0"/>
                    <a:pt x="1" y="101"/>
                    <a:pt x="1" y="218"/>
                  </a:cubicBezTo>
                  <a:lnTo>
                    <a:pt x="1" y="511"/>
                  </a:lnTo>
                  <a:cubicBezTo>
                    <a:pt x="1" y="628"/>
                    <a:pt x="101" y="729"/>
                    <a:pt x="219" y="729"/>
                  </a:cubicBezTo>
                  <a:lnTo>
                    <a:pt x="511" y="729"/>
                  </a:lnTo>
                  <a:cubicBezTo>
                    <a:pt x="629" y="729"/>
                    <a:pt x="729" y="628"/>
                    <a:pt x="729" y="511"/>
                  </a:cubicBezTo>
                  <a:lnTo>
                    <a:pt x="729" y="218"/>
                  </a:lnTo>
                  <a:cubicBezTo>
                    <a:pt x="729" y="101"/>
                    <a:pt x="629" y="0"/>
                    <a:pt x="5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8D61A80-2B6A-4B9A-B22E-193B99F79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281" y="1298370"/>
            <a:ext cx="1179784" cy="242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4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34"/>
          <p:cNvSpPr txBox="1">
            <a:spLocks noGrp="1"/>
          </p:cNvSpPr>
          <p:nvPr>
            <p:ph type="title"/>
          </p:nvPr>
        </p:nvSpPr>
        <p:spPr>
          <a:xfrm>
            <a:off x="365617" y="313124"/>
            <a:ext cx="4657052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the 20 departments of the Democritus University of Thrace, four are located in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Alexandroupolis</a:t>
            </a:r>
            <a:endParaRPr lang="el-GR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D900B7DB-B950-4C36-9256-2D2614FED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5" y="2451933"/>
            <a:ext cx="5684379" cy="2255400"/>
          </a:xfrm>
        </p:spPr>
        <p:txBody>
          <a:bodyPr/>
          <a:lstStyle/>
          <a:p>
            <a:pPr marL="179388" indent="-179388">
              <a:lnSpc>
                <a:spcPct val="150000"/>
              </a:lnSpc>
            </a:pPr>
            <a:r>
              <a:rPr lang="en-US" sz="1700" dirty="0"/>
              <a:t>The Department of Medicine</a:t>
            </a:r>
          </a:p>
          <a:p>
            <a:pPr marL="179388" indent="-179388">
              <a:lnSpc>
                <a:spcPct val="150000"/>
              </a:lnSpc>
            </a:pPr>
            <a:r>
              <a:rPr lang="en-US" sz="1700" dirty="0"/>
              <a:t>The Department of Molecular Biology and Genetics</a:t>
            </a:r>
          </a:p>
          <a:p>
            <a:pPr marL="179388" indent="-179388">
              <a:lnSpc>
                <a:spcPct val="150000"/>
              </a:lnSpc>
            </a:pPr>
            <a:r>
              <a:rPr lang="en-US" sz="1700" dirty="0"/>
              <a:t>The Department of Primary Education</a:t>
            </a:r>
          </a:p>
          <a:p>
            <a:pPr marL="179388" indent="-179388">
              <a:lnSpc>
                <a:spcPct val="150000"/>
              </a:lnSpc>
            </a:pPr>
            <a:r>
              <a:rPr lang="en-US" sz="1700" dirty="0"/>
              <a:t>Department of Education Sciences in Early Childhood</a:t>
            </a:r>
            <a:endParaRPr lang="el-GR" sz="17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5817A53-2987-40E5-A0A3-C555BDDC1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114" y="388505"/>
            <a:ext cx="3461646" cy="2600947"/>
          </a:xfrm>
          <a:prstGeom prst="rect">
            <a:avLst/>
          </a:prstGeom>
        </p:spPr>
      </p:pic>
      <p:sp>
        <p:nvSpPr>
          <p:cNvPr id="8" name="Google Shape;1906;p49">
            <a:extLst>
              <a:ext uri="{FF2B5EF4-FFF2-40B4-BE49-F238E27FC236}">
                <a16:creationId xmlns:a16="http://schemas.microsoft.com/office/drawing/2014/main" id="{1E1639DD-B557-4C95-A91C-E79ABF0E33CB}"/>
              </a:ext>
            </a:extLst>
          </p:cNvPr>
          <p:cNvSpPr txBox="1">
            <a:spLocks/>
          </p:cNvSpPr>
          <p:nvPr/>
        </p:nvSpPr>
        <p:spPr>
          <a:xfrm>
            <a:off x="2387361" y="4045390"/>
            <a:ext cx="4369277" cy="10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algn="ctr"/>
            <a:r>
              <a:rPr lang="e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4,500 Students</a:t>
            </a:r>
          </a:p>
        </p:txBody>
      </p:sp>
    </p:spTree>
    <p:extLst>
      <p:ext uri="{BB962C8B-B14F-4D97-AF65-F5344CB8AC3E}">
        <p14:creationId xmlns:p14="http://schemas.microsoft.com/office/powerpoint/2010/main" val="1474720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8000">
        <p159:morph option="byObject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1" grpId="0"/>
      <p:bldP spid="4" grpId="0" uiExpand="1" build="p"/>
      <p:bldP spid="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2" name="Google Shape;3292;p64"/>
          <p:cNvSpPr txBox="1"/>
          <p:nvPr/>
        </p:nvSpPr>
        <p:spPr>
          <a:xfrm>
            <a:off x="2698175" y="4279500"/>
            <a:ext cx="3747600" cy="2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Music: </a:t>
            </a:r>
            <a:r>
              <a:rPr lang="en-US" b="1" i="0" u="sng" dirty="0">
                <a:solidFill>
                  <a:srgbClr val="9CD121"/>
                </a:solidFill>
                <a:effectLst/>
                <a:latin typeface="arial" panose="020B0604020202020204" pitchFamily="34" charset="0"/>
                <a:hlinkClick r:id="rId3"/>
              </a:rPr>
              <a:t>https://www.bensound.com</a:t>
            </a:r>
            <a:endParaRPr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3293" name="Google Shape;3293;p64"/>
          <p:cNvGrpSpPr/>
          <p:nvPr/>
        </p:nvGrpSpPr>
        <p:grpSpPr>
          <a:xfrm>
            <a:off x="4909229" y="3058512"/>
            <a:ext cx="387661" cy="387661"/>
            <a:chOff x="1379798" y="1723250"/>
            <a:chExt cx="397887" cy="397887"/>
          </a:xfrm>
        </p:grpSpPr>
        <p:sp>
          <p:nvSpPr>
            <p:cNvPr id="3294" name="Google Shape;3294;p64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64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64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64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8" name="Google Shape;3298;p64"/>
          <p:cNvGrpSpPr/>
          <p:nvPr/>
        </p:nvGrpSpPr>
        <p:grpSpPr>
          <a:xfrm>
            <a:off x="3847108" y="3058512"/>
            <a:ext cx="387681" cy="387661"/>
            <a:chOff x="266768" y="1721375"/>
            <a:chExt cx="397907" cy="397887"/>
          </a:xfrm>
        </p:grpSpPr>
        <p:sp>
          <p:nvSpPr>
            <p:cNvPr id="3299" name="Google Shape;3299;p64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64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1" name="Google Shape;3301;p64"/>
          <p:cNvGrpSpPr/>
          <p:nvPr/>
        </p:nvGrpSpPr>
        <p:grpSpPr>
          <a:xfrm>
            <a:off x="4378189" y="3058512"/>
            <a:ext cx="387641" cy="387661"/>
            <a:chOff x="864491" y="1723250"/>
            <a:chExt cx="397866" cy="397887"/>
          </a:xfrm>
        </p:grpSpPr>
        <p:sp>
          <p:nvSpPr>
            <p:cNvPr id="3302" name="Google Shape;3302;p64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64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64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753;p31">
            <a:extLst>
              <a:ext uri="{FF2B5EF4-FFF2-40B4-BE49-F238E27FC236}">
                <a16:creationId xmlns:a16="http://schemas.microsoft.com/office/drawing/2014/main" id="{86443BF5-80C8-48A4-B6F8-CC2F7499E1E2}"/>
              </a:ext>
            </a:extLst>
          </p:cNvPr>
          <p:cNvSpPr txBox="1">
            <a:spLocks/>
          </p:cNvSpPr>
          <p:nvPr/>
        </p:nvSpPr>
        <p:spPr>
          <a:xfrm>
            <a:off x="316787" y="1162907"/>
            <a:ext cx="8260582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nit"/>
              <a:buNone/>
              <a:defRPr sz="36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br>
              <a:rPr lang="el-GR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l-GR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Department of Education Sciences in Early Childhood</a:t>
            </a:r>
            <a:endParaRPr lang="el-GR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Google Shape;754;p31">
            <a:extLst>
              <a:ext uri="{FF2B5EF4-FFF2-40B4-BE49-F238E27FC236}">
                <a16:creationId xmlns:a16="http://schemas.microsoft.com/office/drawing/2014/main" id="{A2BCA1F8-D083-4140-B845-A4D31530231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3250" y="594300"/>
            <a:ext cx="7717500" cy="4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Democritus University of Thrace</a:t>
            </a:r>
            <a:endParaRPr lang="el-GR" sz="24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School of Education Sciences</a:t>
            </a:r>
            <a:endParaRPr sz="2400" b="1" dirty="0"/>
          </a:p>
        </p:txBody>
      </p:sp>
      <p:sp>
        <p:nvSpPr>
          <p:cNvPr id="17" name="Google Shape;3292;p64">
            <a:extLst>
              <a:ext uri="{FF2B5EF4-FFF2-40B4-BE49-F238E27FC236}">
                <a16:creationId xmlns:a16="http://schemas.microsoft.com/office/drawing/2014/main" id="{47828E66-10C4-4C10-B3AE-D0BDA774E95B}"/>
              </a:ext>
            </a:extLst>
          </p:cNvPr>
          <p:cNvSpPr txBox="1"/>
          <p:nvPr/>
        </p:nvSpPr>
        <p:spPr>
          <a:xfrm>
            <a:off x="2407113" y="4706964"/>
            <a:ext cx="4329723" cy="2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23AFBB"/>
                </a:solidFill>
                <a:effectLst/>
                <a:latin typeface="arial" panose="020B0604020202020204" pitchFamily="34" charset="0"/>
              </a:rPr>
              <a:t>Maria </a:t>
            </a:r>
            <a:r>
              <a:rPr lang="en-US" b="0" i="0" dirty="0" err="1">
                <a:solidFill>
                  <a:srgbClr val="23AFBB"/>
                </a:solidFill>
                <a:effectLst/>
                <a:latin typeface="arial" panose="020B0604020202020204" pitchFamily="34" charset="0"/>
              </a:rPr>
              <a:t>Chatzisavvas</a:t>
            </a:r>
            <a:r>
              <a:rPr lang="en-US" b="0" i="0" dirty="0">
                <a:solidFill>
                  <a:srgbClr val="23AFBB"/>
                </a:solidFill>
                <a:effectLst/>
                <a:latin typeface="arial" panose="020B0604020202020204" pitchFamily="34" charset="0"/>
              </a:rPr>
              <a:t> DESEC, </a:t>
            </a:r>
            <a:r>
              <a:rPr lang="en-US" b="0" i="0" dirty="0" err="1">
                <a:solidFill>
                  <a:srgbClr val="23AFBB"/>
                </a:solidFill>
                <a:effectLst/>
                <a:latin typeface="arial" panose="020B0604020202020204" pitchFamily="34" charset="0"/>
              </a:rPr>
              <a:t>DUTh</a:t>
            </a:r>
            <a:r>
              <a:rPr lang="en-US" b="0" i="0" dirty="0">
                <a:solidFill>
                  <a:srgbClr val="23AFBB"/>
                </a:solidFill>
                <a:effectLst/>
                <a:latin typeface="arial" panose="020B0604020202020204" pitchFamily="34" charset="0"/>
              </a:rPr>
              <a:t>.</a:t>
            </a:r>
            <a:endParaRPr dirty="0">
              <a:solidFill>
                <a:srgbClr val="23AFBB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745017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" name="Google Shape;1832;p47"/>
          <p:cNvGrpSpPr/>
          <p:nvPr/>
        </p:nvGrpSpPr>
        <p:grpSpPr>
          <a:xfrm>
            <a:off x="-31232" y="1254763"/>
            <a:ext cx="3254471" cy="3075732"/>
            <a:chOff x="2356341" y="1133123"/>
            <a:chExt cx="3625173" cy="3257977"/>
          </a:xfrm>
        </p:grpSpPr>
        <p:sp>
          <p:nvSpPr>
            <p:cNvPr id="1833" name="Google Shape;1833;p47"/>
            <p:cNvSpPr/>
            <p:nvPr/>
          </p:nvSpPr>
          <p:spPr>
            <a:xfrm>
              <a:off x="2356341" y="1133123"/>
              <a:ext cx="3625173" cy="3168400"/>
            </a:xfrm>
            <a:custGeom>
              <a:avLst/>
              <a:gdLst/>
              <a:ahLst/>
              <a:cxnLst/>
              <a:rect l="l" t="t" r="r" b="b"/>
              <a:pathLst>
                <a:path w="170456" h="126736" extrusionOk="0">
                  <a:moveTo>
                    <a:pt x="108964" y="0"/>
                  </a:moveTo>
                  <a:cubicBezTo>
                    <a:pt x="106256" y="0"/>
                    <a:pt x="103408" y="251"/>
                    <a:pt x="100439" y="826"/>
                  </a:cubicBezTo>
                  <a:cubicBezTo>
                    <a:pt x="77723" y="5263"/>
                    <a:pt x="66615" y="23009"/>
                    <a:pt x="52672" y="34817"/>
                  </a:cubicBezTo>
                  <a:cubicBezTo>
                    <a:pt x="45367" y="40988"/>
                    <a:pt x="35293" y="42756"/>
                    <a:pt x="26887" y="47293"/>
                  </a:cubicBezTo>
                  <a:cubicBezTo>
                    <a:pt x="1" y="61836"/>
                    <a:pt x="34" y="98830"/>
                    <a:pt x="18080" y="114040"/>
                  </a:cubicBezTo>
                  <a:cubicBezTo>
                    <a:pt x="28204" y="122567"/>
                    <a:pt x="40521" y="126735"/>
                    <a:pt x="55627" y="126735"/>
                  </a:cubicBezTo>
                  <a:cubicBezTo>
                    <a:pt x="63865" y="126735"/>
                    <a:pt x="72933" y="125495"/>
                    <a:pt x="82927" y="123047"/>
                  </a:cubicBezTo>
                  <a:cubicBezTo>
                    <a:pt x="111247" y="116142"/>
                    <a:pt x="131328" y="112206"/>
                    <a:pt x="150909" y="88055"/>
                  </a:cubicBezTo>
                  <a:cubicBezTo>
                    <a:pt x="170456" y="63905"/>
                    <a:pt x="157914" y="30781"/>
                    <a:pt x="138800" y="11067"/>
                  </a:cubicBezTo>
                  <a:cubicBezTo>
                    <a:pt x="138800" y="11067"/>
                    <a:pt x="126977" y="0"/>
                    <a:pt x="1089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7"/>
            <p:cNvSpPr/>
            <p:nvPr/>
          </p:nvSpPr>
          <p:spPr>
            <a:xfrm>
              <a:off x="3506850" y="4240975"/>
              <a:ext cx="1048275" cy="150125"/>
            </a:xfrm>
            <a:custGeom>
              <a:avLst/>
              <a:gdLst/>
              <a:ahLst/>
              <a:cxnLst/>
              <a:rect l="l" t="t" r="r" b="b"/>
              <a:pathLst>
                <a:path w="41931" h="6005" extrusionOk="0">
                  <a:moveTo>
                    <a:pt x="20948" y="1"/>
                  </a:moveTo>
                  <a:cubicBezTo>
                    <a:pt x="9374" y="1"/>
                    <a:pt x="0" y="1335"/>
                    <a:pt x="0" y="3003"/>
                  </a:cubicBezTo>
                  <a:cubicBezTo>
                    <a:pt x="0" y="4671"/>
                    <a:pt x="9374" y="6005"/>
                    <a:pt x="20948" y="6005"/>
                  </a:cubicBezTo>
                  <a:cubicBezTo>
                    <a:pt x="32557" y="6005"/>
                    <a:pt x="41930" y="4671"/>
                    <a:pt x="41930" y="3003"/>
                  </a:cubicBezTo>
                  <a:cubicBezTo>
                    <a:pt x="41930" y="1368"/>
                    <a:pt x="32557" y="1"/>
                    <a:pt x="20948" y="1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7"/>
            <p:cNvSpPr/>
            <p:nvPr/>
          </p:nvSpPr>
          <p:spPr>
            <a:xfrm>
              <a:off x="3506850" y="4240975"/>
              <a:ext cx="1048275" cy="150125"/>
            </a:xfrm>
            <a:custGeom>
              <a:avLst/>
              <a:gdLst/>
              <a:ahLst/>
              <a:cxnLst/>
              <a:rect l="l" t="t" r="r" b="b"/>
              <a:pathLst>
                <a:path w="41931" h="6005" extrusionOk="0">
                  <a:moveTo>
                    <a:pt x="20948" y="1"/>
                  </a:moveTo>
                  <a:cubicBezTo>
                    <a:pt x="9374" y="1"/>
                    <a:pt x="0" y="1335"/>
                    <a:pt x="0" y="3003"/>
                  </a:cubicBezTo>
                  <a:cubicBezTo>
                    <a:pt x="0" y="4671"/>
                    <a:pt x="9374" y="6005"/>
                    <a:pt x="20948" y="6005"/>
                  </a:cubicBezTo>
                  <a:cubicBezTo>
                    <a:pt x="32557" y="6005"/>
                    <a:pt x="41930" y="4671"/>
                    <a:pt x="41930" y="3003"/>
                  </a:cubicBezTo>
                  <a:cubicBezTo>
                    <a:pt x="41930" y="1368"/>
                    <a:pt x="32557" y="1"/>
                    <a:pt x="209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7"/>
            <p:cNvSpPr/>
            <p:nvPr/>
          </p:nvSpPr>
          <p:spPr>
            <a:xfrm>
              <a:off x="3171600" y="1489450"/>
              <a:ext cx="1061625" cy="835075"/>
            </a:xfrm>
            <a:custGeom>
              <a:avLst/>
              <a:gdLst/>
              <a:ahLst/>
              <a:cxnLst/>
              <a:rect l="l" t="t" r="r" b="b"/>
              <a:pathLst>
                <a:path w="42465" h="33403" extrusionOk="0">
                  <a:moveTo>
                    <a:pt x="32165" y="1116"/>
                  </a:moveTo>
                  <a:cubicBezTo>
                    <a:pt x="32184" y="1116"/>
                    <a:pt x="32204" y="1116"/>
                    <a:pt x="32224" y="1117"/>
                  </a:cubicBezTo>
                  <a:lnTo>
                    <a:pt x="32357" y="1117"/>
                  </a:lnTo>
                  <a:cubicBezTo>
                    <a:pt x="33258" y="1284"/>
                    <a:pt x="33458" y="2585"/>
                    <a:pt x="33458" y="2585"/>
                  </a:cubicBezTo>
                  <a:cubicBezTo>
                    <a:pt x="32957" y="2418"/>
                    <a:pt x="32457" y="2284"/>
                    <a:pt x="31957" y="2184"/>
                  </a:cubicBezTo>
                  <a:cubicBezTo>
                    <a:pt x="31846" y="2164"/>
                    <a:pt x="31732" y="2153"/>
                    <a:pt x="31617" y="2153"/>
                  </a:cubicBezTo>
                  <a:cubicBezTo>
                    <a:pt x="31354" y="2153"/>
                    <a:pt x="31089" y="2212"/>
                    <a:pt x="30856" y="2351"/>
                  </a:cubicBezTo>
                  <a:cubicBezTo>
                    <a:pt x="30921" y="1670"/>
                    <a:pt x="31490" y="1116"/>
                    <a:pt x="32165" y="1116"/>
                  </a:cubicBezTo>
                  <a:close/>
                  <a:moveTo>
                    <a:pt x="8540" y="13686"/>
                  </a:moveTo>
                  <a:cubicBezTo>
                    <a:pt x="9577" y="13686"/>
                    <a:pt x="10642" y="15627"/>
                    <a:pt x="10642" y="15627"/>
                  </a:cubicBezTo>
                  <a:cubicBezTo>
                    <a:pt x="10591" y="15882"/>
                    <a:pt x="10440" y="15972"/>
                    <a:pt x="10242" y="15972"/>
                  </a:cubicBezTo>
                  <a:cubicBezTo>
                    <a:pt x="9793" y="15972"/>
                    <a:pt x="9098" y="15507"/>
                    <a:pt x="8774" y="15461"/>
                  </a:cubicBezTo>
                  <a:cubicBezTo>
                    <a:pt x="8761" y="15458"/>
                    <a:pt x="8747" y="15456"/>
                    <a:pt x="8734" y="15456"/>
                  </a:cubicBezTo>
                  <a:cubicBezTo>
                    <a:pt x="8319" y="15456"/>
                    <a:pt x="7536" y="16674"/>
                    <a:pt x="7157" y="16674"/>
                  </a:cubicBezTo>
                  <a:cubicBezTo>
                    <a:pt x="7094" y="16674"/>
                    <a:pt x="7043" y="16640"/>
                    <a:pt x="7006" y="16561"/>
                  </a:cubicBezTo>
                  <a:cubicBezTo>
                    <a:pt x="6772" y="16028"/>
                    <a:pt x="7339" y="13826"/>
                    <a:pt x="8440" y="13693"/>
                  </a:cubicBezTo>
                  <a:cubicBezTo>
                    <a:pt x="8473" y="13688"/>
                    <a:pt x="8507" y="13686"/>
                    <a:pt x="8540" y="13686"/>
                  </a:cubicBezTo>
                  <a:close/>
                  <a:moveTo>
                    <a:pt x="40763" y="16128"/>
                  </a:moveTo>
                  <a:cubicBezTo>
                    <a:pt x="41197" y="16361"/>
                    <a:pt x="41363" y="16962"/>
                    <a:pt x="41097" y="17395"/>
                  </a:cubicBezTo>
                  <a:lnTo>
                    <a:pt x="41097" y="17462"/>
                  </a:lnTo>
                  <a:cubicBezTo>
                    <a:pt x="40848" y="17979"/>
                    <a:pt x="40356" y="18089"/>
                    <a:pt x="39983" y="18089"/>
                  </a:cubicBezTo>
                  <a:cubicBezTo>
                    <a:pt x="39707" y="18089"/>
                    <a:pt x="39495" y="18029"/>
                    <a:pt x="39495" y="18029"/>
                  </a:cubicBezTo>
                  <a:lnTo>
                    <a:pt x="40196" y="17295"/>
                  </a:lnTo>
                  <a:cubicBezTo>
                    <a:pt x="40496" y="16962"/>
                    <a:pt x="40696" y="16528"/>
                    <a:pt x="40763" y="16128"/>
                  </a:cubicBezTo>
                  <a:close/>
                  <a:moveTo>
                    <a:pt x="33023" y="0"/>
                  </a:moveTo>
                  <a:cubicBezTo>
                    <a:pt x="32766" y="0"/>
                    <a:pt x="32488" y="47"/>
                    <a:pt x="32190" y="150"/>
                  </a:cubicBezTo>
                  <a:cubicBezTo>
                    <a:pt x="30155" y="850"/>
                    <a:pt x="30155" y="2018"/>
                    <a:pt x="29588" y="2251"/>
                  </a:cubicBezTo>
                  <a:cubicBezTo>
                    <a:pt x="27921" y="2952"/>
                    <a:pt x="26319" y="3752"/>
                    <a:pt x="24752" y="4619"/>
                  </a:cubicBezTo>
                  <a:cubicBezTo>
                    <a:pt x="23150" y="5487"/>
                    <a:pt x="22917" y="8189"/>
                    <a:pt x="22683" y="9123"/>
                  </a:cubicBezTo>
                  <a:cubicBezTo>
                    <a:pt x="22520" y="9857"/>
                    <a:pt x="21958" y="10170"/>
                    <a:pt x="21177" y="10170"/>
                  </a:cubicBezTo>
                  <a:cubicBezTo>
                    <a:pt x="21000" y="10170"/>
                    <a:pt x="20812" y="10154"/>
                    <a:pt x="20615" y="10123"/>
                  </a:cubicBezTo>
                  <a:cubicBezTo>
                    <a:pt x="20192" y="10059"/>
                    <a:pt x="19759" y="9990"/>
                    <a:pt x="19373" y="9990"/>
                  </a:cubicBezTo>
                  <a:cubicBezTo>
                    <a:pt x="18755" y="9990"/>
                    <a:pt x="18257" y="10167"/>
                    <a:pt x="18114" y="10824"/>
                  </a:cubicBezTo>
                  <a:cubicBezTo>
                    <a:pt x="17859" y="11875"/>
                    <a:pt x="17756" y="12865"/>
                    <a:pt x="17079" y="12865"/>
                  </a:cubicBezTo>
                  <a:cubicBezTo>
                    <a:pt x="17047" y="12865"/>
                    <a:pt x="17014" y="12863"/>
                    <a:pt x="16979" y="12859"/>
                  </a:cubicBezTo>
                  <a:cubicBezTo>
                    <a:pt x="16463" y="12812"/>
                    <a:pt x="15864" y="12236"/>
                    <a:pt x="15357" y="12236"/>
                  </a:cubicBezTo>
                  <a:cubicBezTo>
                    <a:pt x="15143" y="12236"/>
                    <a:pt x="14946" y="12338"/>
                    <a:pt x="14778" y="12625"/>
                  </a:cubicBezTo>
                  <a:cubicBezTo>
                    <a:pt x="14255" y="13467"/>
                    <a:pt x="13303" y="14967"/>
                    <a:pt x="12251" y="14967"/>
                  </a:cubicBezTo>
                  <a:cubicBezTo>
                    <a:pt x="12094" y="14967"/>
                    <a:pt x="11935" y="14934"/>
                    <a:pt x="11776" y="14860"/>
                  </a:cubicBezTo>
                  <a:cubicBezTo>
                    <a:pt x="10722" y="14416"/>
                    <a:pt x="9575" y="12727"/>
                    <a:pt x="8068" y="12727"/>
                  </a:cubicBezTo>
                  <a:cubicBezTo>
                    <a:pt x="7763" y="12727"/>
                    <a:pt x="7443" y="12796"/>
                    <a:pt x="7106" y="12959"/>
                  </a:cubicBezTo>
                  <a:cubicBezTo>
                    <a:pt x="5104" y="13926"/>
                    <a:pt x="4737" y="16495"/>
                    <a:pt x="5505" y="16928"/>
                  </a:cubicBezTo>
                  <a:cubicBezTo>
                    <a:pt x="6305" y="17329"/>
                    <a:pt x="6672" y="17962"/>
                    <a:pt x="6472" y="18630"/>
                  </a:cubicBezTo>
                  <a:cubicBezTo>
                    <a:pt x="6272" y="19297"/>
                    <a:pt x="3937" y="18663"/>
                    <a:pt x="3170" y="20131"/>
                  </a:cubicBezTo>
                  <a:cubicBezTo>
                    <a:pt x="2436" y="21598"/>
                    <a:pt x="4170" y="22833"/>
                    <a:pt x="4170" y="23633"/>
                  </a:cubicBezTo>
                  <a:cubicBezTo>
                    <a:pt x="4170" y="24434"/>
                    <a:pt x="3770" y="25134"/>
                    <a:pt x="2402" y="25501"/>
                  </a:cubicBezTo>
                  <a:cubicBezTo>
                    <a:pt x="1001" y="25868"/>
                    <a:pt x="1" y="27002"/>
                    <a:pt x="935" y="27703"/>
                  </a:cubicBezTo>
                  <a:cubicBezTo>
                    <a:pt x="1178" y="27901"/>
                    <a:pt x="1348" y="27980"/>
                    <a:pt x="1471" y="27980"/>
                  </a:cubicBezTo>
                  <a:cubicBezTo>
                    <a:pt x="1806" y="27980"/>
                    <a:pt x="1798" y="27401"/>
                    <a:pt x="1969" y="27036"/>
                  </a:cubicBezTo>
                  <a:cubicBezTo>
                    <a:pt x="2121" y="26750"/>
                    <a:pt x="2415" y="26595"/>
                    <a:pt x="2793" y="26595"/>
                  </a:cubicBezTo>
                  <a:cubicBezTo>
                    <a:pt x="3079" y="26595"/>
                    <a:pt x="3412" y="26683"/>
                    <a:pt x="3770" y="26869"/>
                  </a:cubicBezTo>
                  <a:cubicBezTo>
                    <a:pt x="3942" y="26965"/>
                    <a:pt x="4099" y="27003"/>
                    <a:pt x="4241" y="27003"/>
                  </a:cubicBezTo>
                  <a:cubicBezTo>
                    <a:pt x="4789" y="27003"/>
                    <a:pt x="5104" y="26435"/>
                    <a:pt x="5104" y="26435"/>
                  </a:cubicBezTo>
                  <a:lnTo>
                    <a:pt x="5104" y="26435"/>
                  </a:lnTo>
                  <a:cubicBezTo>
                    <a:pt x="5104" y="26435"/>
                    <a:pt x="4971" y="27536"/>
                    <a:pt x="5938" y="27836"/>
                  </a:cubicBezTo>
                  <a:cubicBezTo>
                    <a:pt x="6906" y="28136"/>
                    <a:pt x="7072" y="29170"/>
                    <a:pt x="5938" y="29471"/>
                  </a:cubicBezTo>
                  <a:cubicBezTo>
                    <a:pt x="4804" y="29771"/>
                    <a:pt x="4070" y="31339"/>
                    <a:pt x="4904" y="32273"/>
                  </a:cubicBezTo>
                  <a:cubicBezTo>
                    <a:pt x="5498" y="32914"/>
                    <a:pt x="6311" y="33403"/>
                    <a:pt x="7549" y="33403"/>
                  </a:cubicBezTo>
                  <a:cubicBezTo>
                    <a:pt x="8050" y="33403"/>
                    <a:pt x="8620" y="33323"/>
                    <a:pt x="9274" y="33140"/>
                  </a:cubicBezTo>
                  <a:cubicBezTo>
                    <a:pt x="11057" y="32634"/>
                    <a:pt x="14452" y="30282"/>
                    <a:pt x="17311" y="30282"/>
                  </a:cubicBezTo>
                  <a:cubicBezTo>
                    <a:pt x="18036" y="30282"/>
                    <a:pt x="18727" y="30434"/>
                    <a:pt x="19348" y="30805"/>
                  </a:cubicBezTo>
                  <a:cubicBezTo>
                    <a:pt x="21113" y="31849"/>
                    <a:pt x="23656" y="32266"/>
                    <a:pt x="26018" y="32266"/>
                  </a:cubicBezTo>
                  <a:cubicBezTo>
                    <a:pt x="27807" y="32266"/>
                    <a:pt x="29491" y="32027"/>
                    <a:pt x="30656" y="31639"/>
                  </a:cubicBezTo>
                  <a:cubicBezTo>
                    <a:pt x="33358" y="30705"/>
                    <a:pt x="34092" y="27836"/>
                    <a:pt x="36193" y="27369"/>
                  </a:cubicBezTo>
                  <a:cubicBezTo>
                    <a:pt x="38328" y="26935"/>
                    <a:pt x="37794" y="25668"/>
                    <a:pt x="37427" y="24467"/>
                  </a:cubicBezTo>
                  <a:cubicBezTo>
                    <a:pt x="37027" y="23266"/>
                    <a:pt x="36460" y="19764"/>
                    <a:pt x="38662" y="19297"/>
                  </a:cubicBezTo>
                  <a:cubicBezTo>
                    <a:pt x="40863" y="18830"/>
                    <a:pt x="42464" y="18129"/>
                    <a:pt x="42264" y="16128"/>
                  </a:cubicBezTo>
                  <a:cubicBezTo>
                    <a:pt x="42031" y="14126"/>
                    <a:pt x="39596" y="12759"/>
                    <a:pt x="39329" y="11758"/>
                  </a:cubicBezTo>
                  <a:cubicBezTo>
                    <a:pt x="39095" y="10757"/>
                    <a:pt x="40763" y="9156"/>
                    <a:pt x="40429" y="7188"/>
                  </a:cubicBezTo>
                  <a:cubicBezTo>
                    <a:pt x="40118" y="5384"/>
                    <a:pt x="38357" y="3319"/>
                    <a:pt x="36525" y="3319"/>
                  </a:cubicBezTo>
                  <a:cubicBezTo>
                    <a:pt x="36392" y="3319"/>
                    <a:pt x="36259" y="3329"/>
                    <a:pt x="36126" y="3352"/>
                  </a:cubicBezTo>
                  <a:cubicBezTo>
                    <a:pt x="36126" y="3352"/>
                    <a:pt x="36047" y="3511"/>
                    <a:pt x="35931" y="3511"/>
                  </a:cubicBezTo>
                  <a:cubicBezTo>
                    <a:pt x="35809" y="3511"/>
                    <a:pt x="35646" y="3336"/>
                    <a:pt x="35493" y="2618"/>
                  </a:cubicBezTo>
                  <a:cubicBezTo>
                    <a:pt x="35239" y="1405"/>
                    <a:pt x="34436" y="0"/>
                    <a:pt x="330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7"/>
            <p:cNvSpPr/>
            <p:nvPr/>
          </p:nvSpPr>
          <p:spPr>
            <a:xfrm>
              <a:off x="2792175" y="2940875"/>
              <a:ext cx="160975" cy="144300"/>
            </a:xfrm>
            <a:custGeom>
              <a:avLst/>
              <a:gdLst/>
              <a:ahLst/>
              <a:cxnLst/>
              <a:rect l="l" t="t" r="r" b="b"/>
              <a:pathLst>
                <a:path w="6439" h="5772" extrusionOk="0">
                  <a:moveTo>
                    <a:pt x="6238" y="1"/>
                  </a:moveTo>
                  <a:lnTo>
                    <a:pt x="0" y="3003"/>
                  </a:lnTo>
                  <a:cubicBezTo>
                    <a:pt x="0" y="3003"/>
                    <a:pt x="2802" y="5772"/>
                    <a:pt x="4170" y="5772"/>
                  </a:cubicBezTo>
                  <a:cubicBezTo>
                    <a:pt x="5571" y="5772"/>
                    <a:pt x="6004" y="4070"/>
                    <a:pt x="6271" y="2503"/>
                  </a:cubicBezTo>
                  <a:cubicBezTo>
                    <a:pt x="6438" y="1669"/>
                    <a:pt x="6438" y="835"/>
                    <a:pt x="6238" y="1"/>
                  </a:cubicBezTo>
                  <a:close/>
                </a:path>
              </a:pathLst>
            </a:custGeom>
            <a:solidFill>
              <a:srgbClr val="263238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7"/>
            <p:cNvSpPr/>
            <p:nvPr/>
          </p:nvSpPr>
          <p:spPr>
            <a:xfrm>
              <a:off x="3319200" y="3113475"/>
              <a:ext cx="163225" cy="176875"/>
            </a:xfrm>
            <a:custGeom>
              <a:avLst/>
              <a:gdLst/>
              <a:ahLst/>
              <a:cxnLst/>
              <a:rect l="l" t="t" r="r" b="b"/>
              <a:pathLst>
                <a:path w="6529" h="7075" extrusionOk="0">
                  <a:moveTo>
                    <a:pt x="4271" y="1"/>
                  </a:moveTo>
                  <a:cubicBezTo>
                    <a:pt x="3597" y="1"/>
                    <a:pt x="2962" y="235"/>
                    <a:pt x="2769" y="569"/>
                  </a:cubicBezTo>
                  <a:cubicBezTo>
                    <a:pt x="2269" y="1436"/>
                    <a:pt x="1" y="7007"/>
                    <a:pt x="1" y="7007"/>
                  </a:cubicBezTo>
                  <a:cubicBezTo>
                    <a:pt x="321" y="7050"/>
                    <a:pt x="654" y="7075"/>
                    <a:pt x="994" y="7075"/>
                  </a:cubicBezTo>
                  <a:cubicBezTo>
                    <a:pt x="1434" y="7075"/>
                    <a:pt x="1885" y="7034"/>
                    <a:pt x="2336" y="6940"/>
                  </a:cubicBezTo>
                  <a:cubicBezTo>
                    <a:pt x="3570" y="6740"/>
                    <a:pt x="5538" y="5239"/>
                    <a:pt x="6139" y="2370"/>
                  </a:cubicBezTo>
                  <a:cubicBezTo>
                    <a:pt x="6529" y="604"/>
                    <a:pt x="5351" y="1"/>
                    <a:pt x="4271" y="1"/>
                  </a:cubicBezTo>
                  <a:close/>
                </a:path>
              </a:pathLst>
            </a:custGeom>
            <a:solidFill>
              <a:srgbClr val="263238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7"/>
            <p:cNvSpPr/>
            <p:nvPr/>
          </p:nvSpPr>
          <p:spPr>
            <a:xfrm>
              <a:off x="2511125" y="2368900"/>
              <a:ext cx="375300" cy="199250"/>
            </a:xfrm>
            <a:custGeom>
              <a:avLst/>
              <a:gdLst/>
              <a:ahLst/>
              <a:cxnLst/>
              <a:rect l="l" t="t" r="r" b="b"/>
              <a:pathLst>
                <a:path w="15012" h="7970" extrusionOk="0">
                  <a:moveTo>
                    <a:pt x="9094" y="1"/>
                  </a:moveTo>
                  <a:cubicBezTo>
                    <a:pt x="8704" y="1"/>
                    <a:pt x="8336" y="40"/>
                    <a:pt x="8006" y="130"/>
                  </a:cubicBezTo>
                  <a:cubicBezTo>
                    <a:pt x="6339" y="630"/>
                    <a:pt x="4737" y="1431"/>
                    <a:pt x="3370" y="2465"/>
                  </a:cubicBezTo>
                  <a:lnTo>
                    <a:pt x="3103" y="2532"/>
                  </a:lnTo>
                  <a:cubicBezTo>
                    <a:pt x="2336" y="3266"/>
                    <a:pt x="1702" y="4100"/>
                    <a:pt x="1235" y="5034"/>
                  </a:cubicBezTo>
                  <a:cubicBezTo>
                    <a:pt x="668" y="6335"/>
                    <a:pt x="1" y="7969"/>
                    <a:pt x="1" y="7969"/>
                  </a:cubicBezTo>
                  <a:cubicBezTo>
                    <a:pt x="1" y="7969"/>
                    <a:pt x="6739" y="2031"/>
                    <a:pt x="10408" y="1798"/>
                  </a:cubicBezTo>
                  <a:cubicBezTo>
                    <a:pt x="12854" y="1620"/>
                    <a:pt x="14085" y="1590"/>
                    <a:pt x="14633" y="1590"/>
                  </a:cubicBezTo>
                  <a:cubicBezTo>
                    <a:pt x="14908" y="1590"/>
                    <a:pt x="15011" y="1598"/>
                    <a:pt x="15011" y="1598"/>
                  </a:cubicBezTo>
                  <a:cubicBezTo>
                    <a:pt x="15011" y="1598"/>
                    <a:pt x="11593" y="1"/>
                    <a:pt x="9094" y="1"/>
                  </a:cubicBezTo>
                  <a:close/>
                </a:path>
              </a:pathLst>
            </a:custGeom>
            <a:solidFill>
              <a:srgbClr val="263238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7"/>
            <p:cNvSpPr/>
            <p:nvPr/>
          </p:nvSpPr>
          <p:spPr>
            <a:xfrm>
              <a:off x="2588675" y="2138650"/>
              <a:ext cx="1712925" cy="1201725"/>
            </a:xfrm>
            <a:custGeom>
              <a:avLst/>
              <a:gdLst/>
              <a:ahLst/>
              <a:cxnLst/>
              <a:rect l="l" t="t" r="r" b="b"/>
              <a:pathLst>
                <a:path w="68517" h="48069" extrusionOk="0">
                  <a:moveTo>
                    <a:pt x="64447" y="0"/>
                  </a:moveTo>
                  <a:lnTo>
                    <a:pt x="48335" y="1901"/>
                  </a:lnTo>
                  <a:cubicBezTo>
                    <a:pt x="48335" y="1901"/>
                    <a:pt x="39563" y="4070"/>
                    <a:pt x="30756" y="5838"/>
                  </a:cubicBezTo>
                  <a:cubicBezTo>
                    <a:pt x="27647" y="6450"/>
                    <a:pt x="24583" y="6605"/>
                    <a:pt x="21704" y="6605"/>
                  </a:cubicBezTo>
                  <a:cubicBezTo>
                    <a:pt x="18755" y="6605"/>
                    <a:pt x="16001" y="6443"/>
                    <a:pt x="13591" y="6443"/>
                  </a:cubicBezTo>
                  <a:cubicBezTo>
                    <a:pt x="11691" y="6443"/>
                    <a:pt x="10005" y="6544"/>
                    <a:pt x="8607" y="6905"/>
                  </a:cubicBezTo>
                  <a:cubicBezTo>
                    <a:pt x="3704" y="8206"/>
                    <a:pt x="1" y="11742"/>
                    <a:pt x="1" y="11742"/>
                  </a:cubicBezTo>
                  <a:cubicBezTo>
                    <a:pt x="1" y="11742"/>
                    <a:pt x="2270" y="10354"/>
                    <a:pt x="4616" y="10354"/>
                  </a:cubicBezTo>
                  <a:cubicBezTo>
                    <a:pt x="5623" y="10354"/>
                    <a:pt x="6645" y="10610"/>
                    <a:pt x="7506" y="11342"/>
                  </a:cubicBezTo>
                  <a:cubicBezTo>
                    <a:pt x="10408" y="13743"/>
                    <a:pt x="10075" y="15311"/>
                    <a:pt x="8073" y="18180"/>
                  </a:cubicBezTo>
                  <a:cubicBezTo>
                    <a:pt x="6072" y="21048"/>
                    <a:pt x="4304" y="25318"/>
                    <a:pt x="7306" y="26919"/>
                  </a:cubicBezTo>
                  <a:cubicBezTo>
                    <a:pt x="10308" y="28554"/>
                    <a:pt x="13277" y="34158"/>
                    <a:pt x="13244" y="35392"/>
                  </a:cubicBezTo>
                  <a:cubicBezTo>
                    <a:pt x="13177" y="36660"/>
                    <a:pt x="12777" y="36660"/>
                    <a:pt x="12777" y="36660"/>
                  </a:cubicBezTo>
                  <a:lnTo>
                    <a:pt x="8073" y="35125"/>
                  </a:lnTo>
                  <a:lnTo>
                    <a:pt x="8073" y="35125"/>
                  </a:lnTo>
                  <a:cubicBezTo>
                    <a:pt x="8073" y="35125"/>
                    <a:pt x="10742" y="41029"/>
                    <a:pt x="16680" y="41863"/>
                  </a:cubicBezTo>
                  <a:cubicBezTo>
                    <a:pt x="17602" y="41992"/>
                    <a:pt x="18452" y="42046"/>
                    <a:pt x="19245" y="42046"/>
                  </a:cubicBezTo>
                  <a:cubicBezTo>
                    <a:pt x="23370" y="42046"/>
                    <a:pt x="25933" y="40583"/>
                    <a:pt x="28888" y="40583"/>
                  </a:cubicBezTo>
                  <a:cubicBezTo>
                    <a:pt x="29043" y="40583"/>
                    <a:pt x="29198" y="40587"/>
                    <a:pt x="29355" y="40596"/>
                  </a:cubicBezTo>
                  <a:cubicBezTo>
                    <a:pt x="33125" y="40829"/>
                    <a:pt x="32924" y="44165"/>
                    <a:pt x="32924" y="44165"/>
                  </a:cubicBezTo>
                  <a:cubicBezTo>
                    <a:pt x="32924" y="44165"/>
                    <a:pt x="29289" y="45199"/>
                    <a:pt x="29122" y="46033"/>
                  </a:cubicBezTo>
                  <a:cubicBezTo>
                    <a:pt x="29018" y="46551"/>
                    <a:pt x="29390" y="47017"/>
                    <a:pt x="30724" y="47017"/>
                  </a:cubicBezTo>
                  <a:cubicBezTo>
                    <a:pt x="31540" y="47017"/>
                    <a:pt x="32714" y="46843"/>
                    <a:pt x="34359" y="46400"/>
                  </a:cubicBezTo>
                  <a:cubicBezTo>
                    <a:pt x="37705" y="45499"/>
                    <a:pt x="39761" y="43247"/>
                    <a:pt x="41475" y="43247"/>
                  </a:cubicBezTo>
                  <a:cubicBezTo>
                    <a:pt x="41982" y="43247"/>
                    <a:pt x="42459" y="43444"/>
                    <a:pt x="42932" y="43932"/>
                  </a:cubicBezTo>
                  <a:cubicBezTo>
                    <a:pt x="44966" y="46066"/>
                    <a:pt x="46167" y="48034"/>
                    <a:pt x="48369" y="48068"/>
                  </a:cubicBezTo>
                  <a:cubicBezTo>
                    <a:pt x="48383" y="48068"/>
                    <a:pt x="48397" y="48068"/>
                    <a:pt x="48412" y="48068"/>
                  </a:cubicBezTo>
                  <a:cubicBezTo>
                    <a:pt x="50622" y="48068"/>
                    <a:pt x="52056" y="45491"/>
                    <a:pt x="54840" y="39028"/>
                  </a:cubicBezTo>
                  <a:cubicBezTo>
                    <a:pt x="57642" y="32523"/>
                    <a:pt x="67683" y="24017"/>
                    <a:pt x="68116" y="16645"/>
                  </a:cubicBezTo>
                  <a:cubicBezTo>
                    <a:pt x="68517" y="9240"/>
                    <a:pt x="64447" y="0"/>
                    <a:pt x="64447" y="0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7"/>
            <p:cNvSpPr/>
            <p:nvPr/>
          </p:nvSpPr>
          <p:spPr>
            <a:xfrm>
              <a:off x="2878050" y="2264575"/>
              <a:ext cx="847300" cy="305225"/>
            </a:xfrm>
            <a:custGeom>
              <a:avLst/>
              <a:gdLst/>
              <a:ahLst/>
              <a:cxnLst/>
              <a:rect l="l" t="t" r="r" b="b"/>
              <a:pathLst>
                <a:path w="33892" h="12209" fill="none" extrusionOk="0">
                  <a:moveTo>
                    <a:pt x="33892" y="0"/>
                  </a:moveTo>
                  <a:cubicBezTo>
                    <a:pt x="33892" y="0"/>
                    <a:pt x="27287" y="1534"/>
                    <a:pt x="22150" y="4770"/>
                  </a:cubicBezTo>
                  <a:cubicBezTo>
                    <a:pt x="16980" y="7972"/>
                    <a:pt x="6872" y="8873"/>
                    <a:pt x="4070" y="10107"/>
                  </a:cubicBezTo>
                  <a:cubicBezTo>
                    <a:pt x="2669" y="10674"/>
                    <a:pt x="1302" y="11375"/>
                    <a:pt x="1" y="12209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7"/>
            <p:cNvSpPr/>
            <p:nvPr/>
          </p:nvSpPr>
          <p:spPr>
            <a:xfrm>
              <a:off x="2910575" y="2405500"/>
              <a:ext cx="733900" cy="647975"/>
            </a:xfrm>
            <a:custGeom>
              <a:avLst/>
              <a:gdLst/>
              <a:ahLst/>
              <a:cxnLst/>
              <a:rect l="l" t="t" r="r" b="b"/>
              <a:pathLst>
                <a:path w="29356" h="25919" fill="none" extrusionOk="0">
                  <a:moveTo>
                    <a:pt x="1" y="25919"/>
                  </a:moveTo>
                  <a:cubicBezTo>
                    <a:pt x="2102" y="23851"/>
                    <a:pt x="3870" y="21382"/>
                    <a:pt x="5171" y="18680"/>
                  </a:cubicBezTo>
                  <a:cubicBezTo>
                    <a:pt x="7606" y="13543"/>
                    <a:pt x="11542" y="9307"/>
                    <a:pt x="16413" y="6405"/>
                  </a:cubicBezTo>
                  <a:cubicBezTo>
                    <a:pt x="21750" y="3336"/>
                    <a:pt x="24418" y="3236"/>
                    <a:pt x="29355" y="0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7"/>
            <p:cNvSpPr/>
            <p:nvPr/>
          </p:nvSpPr>
          <p:spPr>
            <a:xfrm>
              <a:off x="3413450" y="2824125"/>
              <a:ext cx="169300" cy="417000"/>
            </a:xfrm>
            <a:custGeom>
              <a:avLst/>
              <a:gdLst/>
              <a:ahLst/>
              <a:cxnLst/>
              <a:rect l="l" t="t" r="r" b="b"/>
              <a:pathLst>
                <a:path w="6772" h="16680" fill="none" extrusionOk="0">
                  <a:moveTo>
                    <a:pt x="0" y="16679"/>
                  </a:moveTo>
                  <a:cubicBezTo>
                    <a:pt x="0" y="16679"/>
                    <a:pt x="3770" y="4270"/>
                    <a:pt x="6772" y="1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7"/>
            <p:cNvSpPr/>
            <p:nvPr/>
          </p:nvSpPr>
          <p:spPr>
            <a:xfrm>
              <a:off x="3484325" y="3964125"/>
              <a:ext cx="283550" cy="353075"/>
            </a:xfrm>
            <a:custGeom>
              <a:avLst/>
              <a:gdLst/>
              <a:ahLst/>
              <a:cxnLst/>
              <a:rect l="l" t="t" r="r" b="b"/>
              <a:pathLst>
                <a:path w="11342" h="14123" extrusionOk="0">
                  <a:moveTo>
                    <a:pt x="7673" y="0"/>
                  </a:moveTo>
                  <a:cubicBezTo>
                    <a:pt x="7239" y="2535"/>
                    <a:pt x="6305" y="4937"/>
                    <a:pt x="5004" y="7172"/>
                  </a:cubicBezTo>
                  <a:cubicBezTo>
                    <a:pt x="2836" y="10975"/>
                    <a:pt x="2269" y="12109"/>
                    <a:pt x="1735" y="12509"/>
                  </a:cubicBezTo>
                  <a:cubicBezTo>
                    <a:pt x="1168" y="12876"/>
                    <a:pt x="1" y="13576"/>
                    <a:pt x="1135" y="13877"/>
                  </a:cubicBezTo>
                  <a:cubicBezTo>
                    <a:pt x="1715" y="14030"/>
                    <a:pt x="2794" y="14123"/>
                    <a:pt x="3861" y="14123"/>
                  </a:cubicBezTo>
                  <a:cubicBezTo>
                    <a:pt x="4878" y="14123"/>
                    <a:pt x="5885" y="14039"/>
                    <a:pt x="6438" y="13843"/>
                  </a:cubicBezTo>
                  <a:cubicBezTo>
                    <a:pt x="7539" y="13410"/>
                    <a:pt x="7439" y="12576"/>
                    <a:pt x="7873" y="11075"/>
                  </a:cubicBezTo>
                  <a:cubicBezTo>
                    <a:pt x="8040" y="10241"/>
                    <a:pt x="8773" y="9574"/>
                    <a:pt x="9607" y="9440"/>
                  </a:cubicBezTo>
                  <a:lnTo>
                    <a:pt x="9607" y="9440"/>
                  </a:lnTo>
                  <a:lnTo>
                    <a:pt x="9507" y="14043"/>
                  </a:lnTo>
                  <a:lnTo>
                    <a:pt x="10341" y="14043"/>
                  </a:lnTo>
                  <a:lnTo>
                    <a:pt x="10742" y="10141"/>
                  </a:lnTo>
                  <a:cubicBezTo>
                    <a:pt x="10742" y="10141"/>
                    <a:pt x="11309" y="8640"/>
                    <a:pt x="11175" y="7639"/>
                  </a:cubicBezTo>
                  <a:cubicBezTo>
                    <a:pt x="11042" y="6671"/>
                    <a:pt x="9974" y="5838"/>
                    <a:pt x="9974" y="5838"/>
                  </a:cubicBezTo>
                  <a:lnTo>
                    <a:pt x="11342" y="133"/>
                  </a:lnTo>
                  <a:lnTo>
                    <a:pt x="7673" y="0"/>
                  </a:lnTo>
                  <a:close/>
                </a:path>
              </a:pathLst>
            </a:custGeom>
            <a:solidFill>
              <a:srgbClr val="B45F06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7"/>
            <p:cNvSpPr/>
            <p:nvPr/>
          </p:nvSpPr>
          <p:spPr>
            <a:xfrm>
              <a:off x="3484325" y="4113375"/>
              <a:ext cx="281900" cy="204675"/>
            </a:xfrm>
            <a:custGeom>
              <a:avLst/>
              <a:gdLst/>
              <a:ahLst/>
              <a:cxnLst/>
              <a:rect l="l" t="t" r="r" b="b"/>
              <a:pathLst>
                <a:path w="11276" h="8187" extrusionOk="0">
                  <a:moveTo>
                    <a:pt x="10074" y="1"/>
                  </a:moveTo>
                  <a:cubicBezTo>
                    <a:pt x="9140" y="1135"/>
                    <a:pt x="8073" y="4104"/>
                    <a:pt x="6472" y="5405"/>
                  </a:cubicBezTo>
                  <a:cubicBezTo>
                    <a:pt x="5662" y="6007"/>
                    <a:pt x="4691" y="6335"/>
                    <a:pt x="3716" y="6335"/>
                  </a:cubicBezTo>
                  <a:cubicBezTo>
                    <a:pt x="3285" y="6335"/>
                    <a:pt x="2854" y="6271"/>
                    <a:pt x="2436" y="6139"/>
                  </a:cubicBezTo>
                  <a:lnTo>
                    <a:pt x="2169" y="6072"/>
                  </a:lnTo>
                  <a:cubicBezTo>
                    <a:pt x="2069" y="6272"/>
                    <a:pt x="1902" y="6439"/>
                    <a:pt x="1735" y="6572"/>
                  </a:cubicBezTo>
                  <a:cubicBezTo>
                    <a:pt x="1135" y="6973"/>
                    <a:pt x="1" y="7640"/>
                    <a:pt x="1135" y="7940"/>
                  </a:cubicBezTo>
                  <a:cubicBezTo>
                    <a:pt x="1715" y="8094"/>
                    <a:pt x="2794" y="8186"/>
                    <a:pt x="3861" y="8186"/>
                  </a:cubicBezTo>
                  <a:cubicBezTo>
                    <a:pt x="4878" y="8186"/>
                    <a:pt x="5885" y="8102"/>
                    <a:pt x="6438" y="7907"/>
                  </a:cubicBezTo>
                  <a:cubicBezTo>
                    <a:pt x="7573" y="7473"/>
                    <a:pt x="7439" y="6639"/>
                    <a:pt x="7906" y="5138"/>
                  </a:cubicBezTo>
                  <a:cubicBezTo>
                    <a:pt x="8073" y="4304"/>
                    <a:pt x="8773" y="3637"/>
                    <a:pt x="9607" y="3503"/>
                  </a:cubicBezTo>
                  <a:lnTo>
                    <a:pt x="9607" y="3503"/>
                  </a:lnTo>
                  <a:lnTo>
                    <a:pt x="9507" y="8107"/>
                  </a:lnTo>
                  <a:lnTo>
                    <a:pt x="10308" y="8107"/>
                  </a:lnTo>
                  <a:lnTo>
                    <a:pt x="10675" y="4237"/>
                  </a:lnTo>
                  <a:cubicBezTo>
                    <a:pt x="10675" y="4237"/>
                    <a:pt x="11275" y="2736"/>
                    <a:pt x="11142" y="1736"/>
                  </a:cubicBezTo>
                  <a:cubicBezTo>
                    <a:pt x="11075" y="968"/>
                    <a:pt x="10408" y="268"/>
                    <a:pt x="10074" y="1"/>
                  </a:cubicBezTo>
                  <a:close/>
                </a:path>
              </a:pathLst>
            </a:custGeom>
            <a:solidFill>
              <a:srgbClr val="263238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7"/>
            <p:cNvSpPr/>
            <p:nvPr/>
          </p:nvSpPr>
          <p:spPr>
            <a:xfrm>
              <a:off x="4354950" y="3979125"/>
              <a:ext cx="274375" cy="359475"/>
            </a:xfrm>
            <a:custGeom>
              <a:avLst/>
              <a:gdLst/>
              <a:ahLst/>
              <a:cxnLst/>
              <a:rect l="l" t="t" r="r" b="b"/>
              <a:pathLst>
                <a:path w="10975" h="14379" extrusionOk="0">
                  <a:moveTo>
                    <a:pt x="3937" y="0"/>
                  </a:moveTo>
                  <a:lnTo>
                    <a:pt x="334" y="167"/>
                  </a:lnTo>
                  <a:lnTo>
                    <a:pt x="1468" y="5871"/>
                  </a:lnTo>
                  <a:cubicBezTo>
                    <a:pt x="1468" y="5871"/>
                    <a:pt x="334" y="6705"/>
                    <a:pt x="167" y="7673"/>
                  </a:cubicBezTo>
                  <a:cubicBezTo>
                    <a:pt x="0" y="8640"/>
                    <a:pt x="534" y="10174"/>
                    <a:pt x="534" y="10174"/>
                  </a:cubicBezTo>
                  <a:lnTo>
                    <a:pt x="768" y="14044"/>
                  </a:lnTo>
                  <a:lnTo>
                    <a:pt x="1602" y="14044"/>
                  </a:lnTo>
                  <a:lnTo>
                    <a:pt x="1668" y="9474"/>
                  </a:lnTo>
                  <a:cubicBezTo>
                    <a:pt x="2502" y="9674"/>
                    <a:pt x="3136" y="10341"/>
                    <a:pt x="3303" y="11175"/>
                  </a:cubicBezTo>
                  <a:cubicBezTo>
                    <a:pt x="3670" y="12710"/>
                    <a:pt x="3536" y="13510"/>
                    <a:pt x="4637" y="13977"/>
                  </a:cubicBezTo>
                  <a:cubicBezTo>
                    <a:pt x="5269" y="14254"/>
                    <a:pt x="6616" y="14378"/>
                    <a:pt x="7831" y="14378"/>
                  </a:cubicBezTo>
                  <a:cubicBezTo>
                    <a:pt x="8666" y="14378"/>
                    <a:pt x="9439" y="14319"/>
                    <a:pt x="9874" y="14211"/>
                  </a:cubicBezTo>
                  <a:cubicBezTo>
                    <a:pt x="10975" y="13977"/>
                    <a:pt x="9874" y="13277"/>
                    <a:pt x="9340" y="12810"/>
                  </a:cubicBezTo>
                  <a:cubicBezTo>
                    <a:pt x="8807" y="12343"/>
                    <a:pt x="8273" y="11208"/>
                    <a:pt x="6272" y="7306"/>
                  </a:cubicBezTo>
                  <a:cubicBezTo>
                    <a:pt x="5104" y="5004"/>
                    <a:pt x="4303" y="2569"/>
                    <a:pt x="3937" y="0"/>
                  </a:cubicBezTo>
                  <a:close/>
                </a:path>
              </a:pathLst>
            </a:custGeom>
            <a:solidFill>
              <a:srgbClr val="B45F06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7"/>
            <p:cNvSpPr/>
            <p:nvPr/>
          </p:nvSpPr>
          <p:spPr>
            <a:xfrm>
              <a:off x="4354950" y="4127575"/>
              <a:ext cx="275225" cy="209950"/>
            </a:xfrm>
            <a:custGeom>
              <a:avLst/>
              <a:gdLst/>
              <a:ahLst/>
              <a:cxnLst/>
              <a:rect l="l" t="t" r="r" b="b"/>
              <a:pathLst>
                <a:path w="11009" h="8398" extrusionOk="0">
                  <a:moveTo>
                    <a:pt x="1301" y="0"/>
                  </a:moveTo>
                  <a:cubicBezTo>
                    <a:pt x="1001" y="234"/>
                    <a:pt x="301" y="901"/>
                    <a:pt x="167" y="1668"/>
                  </a:cubicBezTo>
                  <a:cubicBezTo>
                    <a:pt x="0" y="2635"/>
                    <a:pt x="534" y="4170"/>
                    <a:pt x="534" y="4170"/>
                  </a:cubicBezTo>
                  <a:lnTo>
                    <a:pt x="734" y="8039"/>
                  </a:lnTo>
                  <a:lnTo>
                    <a:pt x="1635" y="8072"/>
                  </a:lnTo>
                  <a:lnTo>
                    <a:pt x="1702" y="3503"/>
                  </a:lnTo>
                  <a:cubicBezTo>
                    <a:pt x="2536" y="3703"/>
                    <a:pt x="3169" y="4370"/>
                    <a:pt x="3336" y="5204"/>
                  </a:cubicBezTo>
                  <a:cubicBezTo>
                    <a:pt x="3703" y="6738"/>
                    <a:pt x="3603" y="7539"/>
                    <a:pt x="4670" y="8006"/>
                  </a:cubicBezTo>
                  <a:cubicBezTo>
                    <a:pt x="5339" y="8269"/>
                    <a:pt x="6735" y="8397"/>
                    <a:pt x="7974" y="8397"/>
                  </a:cubicBezTo>
                  <a:cubicBezTo>
                    <a:pt x="8774" y="8397"/>
                    <a:pt x="9509" y="8344"/>
                    <a:pt x="9941" y="8239"/>
                  </a:cubicBezTo>
                  <a:cubicBezTo>
                    <a:pt x="11008" y="8006"/>
                    <a:pt x="9941" y="7239"/>
                    <a:pt x="9374" y="6838"/>
                  </a:cubicBezTo>
                  <a:cubicBezTo>
                    <a:pt x="9207" y="6705"/>
                    <a:pt x="9040" y="6538"/>
                    <a:pt x="8940" y="6338"/>
                  </a:cubicBezTo>
                  <a:lnTo>
                    <a:pt x="8673" y="6405"/>
                  </a:lnTo>
                  <a:cubicBezTo>
                    <a:pt x="8316" y="6490"/>
                    <a:pt x="7955" y="6531"/>
                    <a:pt x="7596" y="6531"/>
                  </a:cubicBezTo>
                  <a:cubicBezTo>
                    <a:pt x="6546" y="6531"/>
                    <a:pt x="5515" y="6175"/>
                    <a:pt x="4670" y="5504"/>
                  </a:cubicBezTo>
                  <a:cubicBezTo>
                    <a:pt x="3136" y="4170"/>
                    <a:pt x="2135" y="1168"/>
                    <a:pt x="1301" y="0"/>
                  </a:cubicBezTo>
                  <a:close/>
                </a:path>
              </a:pathLst>
            </a:custGeom>
            <a:solidFill>
              <a:srgbClr val="263238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7"/>
            <p:cNvSpPr/>
            <p:nvPr/>
          </p:nvSpPr>
          <p:spPr>
            <a:xfrm>
              <a:off x="3648600" y="2632325"/>
              <a:ext cx="823125" cy="1402700"/>
            </a:xfrm>
            <a:custGeom>
              <a:avLst/>
              <a:gdLst/>
              <a:ahLst/>
              <a:cxnLst/>
              <a:rect l="l" t="t" r="r" b="b"/>
              <a:pathLst>
                <a:path w="32925" h="56108" extrusionOk="0">
                  <a:moveTo>
                    <a:pt x="20882" y="1"/>
                  </a:moveTo>
                  <a:lnTo>
                    <a:pt x="9908" y="167"/>
                  </a:lnTo>
                  <a:cubicBezTo>
                    <a:pt x="9908" y="167"/>
                    <a:pt x="4171" y="13444"/>
                    <a:pt x="3370" y="18581"/>
                  </a:cubicBezTo>
                  <a:cubicBezTo>
                    <a:pt x="2569" y="23684"/>
                    <a:pt x="1" y="54373"/>
                    <a:pt x="1" y="54373"/>
                  </a:cubicBezTo>
                  <a:lnTo>
                    <a:pt x="5538" y="54640"/>
                  </a:lnTo>
                  <a:lnTo>
                    <a:pt x="13777" y="19348"/>
                  </a:lnTo>
                  <a:lnTo>
                    <a:pt x="15345" y="12843"/>
                  </a:lnTo>
                  <a:lnTo>
                    <a:pt x="28188" y="56107"/>
                  </a:lnTo>
                  <a:lnTo>
                    <a:pt x="32924" y="55774"/>
                  </a:lnTo>
                  <a:cubicBezTo>
                    <a:pt x="32924" y="55774"/>
                    <a:pt x="27921" y="23117"/>
                    <a:pt x="26019" y="15312"/>
                  </a:cubicBezTo>
                  <a:cubicBezTo>
                    <a:pt x="24685" y="10108"/>
                    <a:pt x="22951" y="4971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7"/>
            <p:cNvSpPr/>
            <p:nvPr/>
          </p:nvSpPr>
          <p:spPr>
            <a:xfrm>
              <a:off x="3786200" y="1923475"/>
              <a:ext cx="467875" cy="716550"/>
            </a:xfrm>
            <a:custGeom>
              <a:avLst/>
              <a:gdLst/>
              <a:ahLst/>
              <a:cxnLst/>
              <a:rect l="l" t="t" r="r" b="b"/>
              <a:pathLst>
                <a:path w="18715" h="28662" extrusionOk="0">
                  <a:moveTo>
                    <a:pt x="6906" y="1"/>
                  </a:moveTo>
                  <a:lnTo>
                    <a:pt x="6906" y="6906"/>
                  </a:lnTo>
                  <a:cubicBezTo>
                    <a:pt x="6906" y="7640"/>
                    <a:pt x="1" y="9641"/>
                    <a:pt x="1" y="9641"/>
                  </a:cubicBezTo>
                  <a:lnTo>
                    <a:pt x="4437" y="28488"/>
                  </a:lnTo>
                  <a:cubicBezTo>
                    <a:pt x="4437" y="28488"/>
                    <a:pt x="6457" y="28661"/>
                    <a:pt x="9159" y="28661"/>
                  </a:cubicBezTo>
                  <a:cubicBezTo>
                    <a:pt x="11051" y="28661"/>
                    <a:pt x="13277" y="28576"/>
                    <a:pt x="15378" y="28288"/>
                  </a:cubicBezTo>
                  <a:lnTo>
                    <a:pt x="18714" y="8173"/>
                  </a:lnTo>
                  <a:lnTo>
                    <a:pt x="12443" y="6939"/>
                  </a:lnTo>
                  <a:lnTo>
                    <a:pt x="12710" y="2002"/>
                  </a:lnTo>
                  <a:cubicBezTo>
                    <a:pt x="12710" y="2002"/>
                    <a:pt x="8740" y="1936"/>
                    <a:pt x="6906" y="1"/>
                  </a:cubicBezTo>
                  <a:close/>
                </a:path>
              </a:pathLst>
            </a:custGeom>
            <a:solidFill>
              <a:srgbClr val="B45F06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7"/>
            <p:cNvSpPr/>
            <p:nvPr/>
          </p:nvSpPr>
          <p:spPr>
            <a:xfrm>
              <a:off x="3786200" y="2108625"/>
              <a:ext cx="467875" cy="532225"/>
            </a:xfrm>
            <a:custGeom>
              <a:avLst/>
              <a:gdLst/>
              <a:ahLst/>
              <a:cxnLst/>
              <a:rect l="l" t="t" r="r" b="b"/>
              <a:pathLst>
                <a:path w="18715" h="21289" extrusionOk="0">
                  <a:moveTo>
                    <a:pt x="14578" y="0"/>
                  </a:moveTo>
                  <a:cubicBezTo>
                    <a:pt x="14135" y="1615"/>
                    <a:pt x="12790" y="5573"/>
                    <a:pt x="9746" y="5573"/>
                  </a:cubicBezTo>
                  <a:cubicBezTo>
                    <a:pt x="9582" y="5573"/>
                    <a:pt x="9414" y="5561"/>
                    <a:pt x="9241" y="5538"/>
                  </a:cubicBezTo>
                  <a:cubicBezTo>
                    <a:pt x="6272" y="5171"/>
                    <a:pt x="4504" y="2235"/>
                    <a:pt x="3870" y="1034"/>
                  </a:cubicBezTo>
                  <a:cubicBezTo>
                    <a:pt x="2002" y="1701"/>
                    <a:pt x="1" y="2269"/>
                    <a:pt x="1" y="2269"/>
                  </a:cubicBezTo>
                  <a:lnTo>
                    <a:pt x="4437" y="21115"/>
                  </a:lnTo>
                  <a:cubicBezTo>
                    <a:pt x="4437" y="21115"/>
                    <a:pt x="6457" y="21288"/>
                    <a:pt x="9159" y="21288"/>
                  </a:cubicBezTo>
                  <a:cubicBezTo>
                    <a:pt x="11051" y="21288"/>
                    <a:pt x="13277" y="21204"/>
                    <a:pt x="15378" y="20915"/>
                  </a:cubicBezTo>
                  <a:lnTo>
                    <a:pt x="18714" y="834"/>
                  </a:lnTo>
                  <a:lnTo>
                    <a:pt x="14578" y="0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7"/>
            <p:cNvSpPr/>
            <p:nvPr/>
          </p:nvSpPr>
          <p:spPr>
            <a:xfrm>
              <a:off x="3659450" y="2110275"/>
              <a:ext cx="316075" cy="1049125"/>
            </a:xfrm>
            <a:custGeom>
              <a:avLst/>
              <a:gdLst/>
              <a:ahLst/>
              <a:cxnLst/>
              <a:rect l="l" t="t" r="r" b="b"/>
              <a:pathLst>
                <a:path w="12643" h="41965" extrusionOk="0">
                  <a:moveTo>
                    <a:pt x="10141" y="1"/>
                  </a:moveTo>
                  <a:cubicBezTo>
                    <a:pt x="10141" y="1"/>
                    <a:pt x="3503" y="2403"/>
                    <a:pt x="3470" y="3003"/>
                  </a:cubicBezTo>
                  <a:cubicBezTo>
                    <a:pt x="3436" y="3604"/>
                    <a:pt x="8006" y="20816"/>
                    <a:pt x="8006" y="20816"/>
                  </a:cubicBezTo>
                  <a:lnTo>
                    <a:pt x="1" y="38495"/>
                  </a:lnTo>
                  <a:lnTo>
                    <a:pt x="7940" y="41964"/>
                  </a:lnTo>
                  <a:cubicBezTo>
                    <a:pt x="7940" y="41964"/>
                    <a:pt x="12476" y="24085"/>
                    <a:pt x="12576" y="23451"/>
                  </a:cubicBezTo>
                  <a:cubicBezTo>
                    <a:pt x="12643" y="22784"/>
                    <a:pt x="12643" y="19281"/>
                    <a:pt x="12243" y="14178"/>
                  </a:cubicBezTo>
                  <a:cubicBezTo>
                    <a:pt x="11809" y="9107"/>
                    <a:pt x="10141" y="1"/>
                    <a:pt x="10141" y="1"/>
                  </a:cubicBezTo>
                  <a:close/>
                </a:path>
              </a:pathLst>
            </a:custGeom>
            <a:solidFill>
              <a:schemeClr val="accent4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7"/>
            <p:cNvSpPr/>
            <p:nvPr/>
          </p:nvSpPr>
          <p:spPr>
            <a:xfrm>
              <a:off x="3857100" y="2108625"/>
              <a:ext cx="114275" cy="547075"/>
            </a:xfrm>
            <a:custGeom>
              <a:avLst/>
              <a:gdLst/>
              <a:ahLst/>
              <a:cxnLst/>
              <a:rect l="l" t="t" r="r" b="b"/>
              <a:pathLst>
                <a:path w="4571" h="21883" fill="none" extrusionOk="0">
                  <a:moveTo>
                    <a:pt x="734" y="701"/>
                  </a:moveTo>
                  <a:lnTo>
                    <a:pt x="0" y="7539"/>
                  </a:lnTo>
                  <a:lnTo>
                    <a:pt x="1668" y="8840"/>
                  </a:lnTo>
                  <a:lnTo>
                    <a:pt x="400" y="11041"/>
                  </a:lnTo>
                  <a:lnTo>
                    <a:pt x="4570" y="21883"/>
                  </a:lnTo>
                  <a:cubicBezTo>
                    <a:pt x="4570" y="21883"/>
                    <a:pt x="4537" y="16579"/>
                    <a:pt x="4237" y="13043"/>
                  </a:cubicBezTo>
                  <a:cubicBezTo>
                    <a:pt x="3936" y="9507"/>
                    <a:pt x="2202" y="0"/>
                    <a:pt x="2202" y="0"/>
                  </a:cubicBezTo>
                  <a:close/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7"/>
            <p:cNvSpPr/>
            <p:nvPr/>
          </p:nvSpPr>
          <p:spPr>
            <a:xfrm>
              <a:off x="4092250" y="2098600"/>
              <a:ext cx="311100" cy="1058300"/>
            </a:xfrm>
            <a:custGeom>
              <a:avLst/>
              <a:gdLst/>
              <a:ahLst/>
              <a:cxnLst/>
              <a:rect l="l" t="t" r="r" b="b"/>
              <a:pathLst>
                <a:path w="12444" h="42332" extrusionOk="0">
                  <a:moveTo>
                    <a:pt x="1168" y="1"/>
                  </a:moveTo>
                  <a:cubicBezTo>
                    <a:pt x="1168" y="1"/>
                    <a:pt x="1" y="22851"/>
                    <a:pt x="1" y="23084"/>
                  </a:cubicBezTo>
                  <a:cubicBezTo>
                    <a:pt x="1" y="23284"/>
                    <a:pt x="6239" y="42331"/>
                    <a:pt x="6239" y="42331"/>
                  </a:cubicBezTo>
                  <a:lnTo>
                    <a:pt x="12443" y="40363"/>
                  </a:lnTo>
                  <a:lnTo>
                    <a:pt x="4237" y="20582"/>
                  </a:lnTo>
                  <a:cubicBezTo>
                    <a:pt x="4237" y="20582"/>
                    <a:pt x="8173" y="1969"/>
                    <a:pt x="8073" y="1602"/>
                  </a:cubicBezTo>
                  <a:cubicBezTo>
                    <a:pt x="8007" y="1235"/>
                    <a:pt x="1168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7"/>
            <p:cNvSpPr/>
            <p:nvPr/>
          </p:nvSpPr>
          <p:spPr>
            <a:xfrm>
              <a:off x="4092250" y="2098600"/>
              <a:ext cx="93425" cy="577950"/>
            </a:xfrm>
            <a:custGeom>
              <a:avLst/>
              <a:gdLst/>
              <a:ahLst/>
              <a:cxnLst/>
              <a:rect l="l" t="t" r="r" b="b"/>
              <a:pathLst>
                <a:path w="3737" h="23118" extrusionOk="0">
                  <a:moveTo>
                    <a:pt x="1168" y="1"/>
                  </a:moveTo>
                  <a:lnTo>
                    <a:pt x="1" y="23117"/>
                  </a:lnTo>
                  <a:lnTo>
                    <a:pt x="3637" y="11242"/>
                  </a:lnTo>
                  <a:lnTo>
                    <a:pt x="1702" y="9574"/>
                  </a:lnTo>
                  <a:lnTo>
                    <a:pt x="3737" y="8407"/>
                  </a:lnTo>
                  <a:lnTo>
                    <a:pt x="2970" y="501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chemeClr val="accent4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7"/>
            <p:cNvSpPr/>
            <p:nvPr/>
          </p:nvSpPr>
          <p:spPr>
            <a:xfrm>
              <a:off x="3858750" y="1685375"/>
              <a:ext cx="303575" cy="349225"/>
            </a:xfrm>
            <a:custGeom>
              <a:avLst/>
              <a:gdLst/>
              <a:ahLst/>
              <a:cxnLst/>
              <a:rect l="l" t="t" r="r" b="b"/>
              <a:pathLst>
                <a:path w="12143" h="13969" extrusionOk="0">
                  <a:moveTo>
                    <a:pt x="9404" y="1"/>
                  </a:moveTo>
                  <a:cubicBezTo>
                    <a:pt x="9231" y="1"/>
                    <a:pt x="9033" y="45"/>
                    <a:pt x="8807" y="152"/>
                  </a:cubicBezTo>
                  <a:cubicBezTo>
                    <a:pt x="7373" y="819"/>
                    <a:pt x="6572" y="2320"/>
                    <a:pt x="5538" y="2520"/>
                  </a:cubicBezTo>
                  <a:cubicBezTo>
                    <a:pt x="5138" y="2620"/>
                    <a:pt x="4671" y="2687"/>
                    <a:pt x="4204" y="2687"/>
                  </a:cubicBezTo>
                  <a:cubicBezTo>
                    <a:pt x="4204" y="2687"/>
                    <a:pt x="2603" y="6189"/>
                    <a:pt x="1836" y="6823"/>
                  </a:cubicBezTo>
                  <a:cubicBezTo>
                    <a:pt x="1302" y="7190"/>
                    <a:pt x="668" y="7490"/>
                    <a:pt x="1" y="7624"/>
                  </a:cubicBezTo>
                  <a:cubicBezTo>
                    <a:pt x="1" y="7624"/>
                    <a:pt x="201" y="10092"/>
                    <a:pt x="935" y="10426"/>
                  </a:cubicBezTo>
                  <a:cubicBezTo>
                    <a:pt x="1115" y="10509"/>
                    <a:pt x="1307" y="10552"/>
                    <a:pt x="1501" y="10552"/>
                  </a:cubicBezTo>
                  <a:cubicBezTo>
                    <a:pt x="1773" y="10552"/>
                    <a:pt x="2049" y="10467"/>
                    <a:pt x="2303" y="10292"/>
                  </a:cubicBezTo>
                  <a:cubicBezTo>
                    <a:pt x="2303" y="10292"/>
                    <a:pt x="4271" y="12694"/>
                    <a:pt x="5572" y="13328"/>
                  </a:cubicBezTo>
                  <a:cubicBezTo>
                    <a:pt x="6438" y="13739"/>
                    <a:pt x="7347" y="13968"/>
                    <a:pt x="8097" y="13968"/>
                  </a:cubicBezTo>
                  <a:cubicBezTo>
                    <a:pt x="8502" y="13968"/>
                    <a:pt x="8860" y="13902"/>
                    <a:pt x="9141" y="13761"/>
                  </a:cubicBezTo>
                  <a:cubicBezTo>
                    <a:pt x="9908" y="13328"/>
                    <a:pt x="12143" y="10826"/>
                    <a:pt x="12143" y="9425"/>
                  </a:cubicBezTo>
                  <a:cubicBezTo>
                    <a:pt x="12143" y="7990"/>
                    <a:pt x="11542" y="4521"/>
                    <a:pt x="11409" y="3154"/>
                  </a:cubicBezTo>
                  <a:cubicBezTo>
                    <a:pt x="11409" y="2453"/>
                    <a:pt x="11109" y="1753"/>
                    <a:pt x="10508" y="1252"/>
                  </a:cubicBezTo>
                  <a:cubicBezTo>
                    <a:pt x="10508" y="1152"/>
                    <a:pt x="10475" y="1086"/>
                    <a:pt x="10475" y="985"/>
                  </a:cubicBezTo>
                  <a:cubicBezTo>
                    <a:pt x="10344" y="617"/>
                    <a:pt x="10046" y="1"/>
                    <a:pt x="9404" y="1"/>
                  </a:cubicBezTo>
                  <a:close/>
                </a:path>
              </a:pathLst>
            </a:custGeom>
            <a:solidFill>
              <a:srgbClr val="B45F06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7"/>
            <p:cNvSpPr/>
            <p:nvPr/>
          </p:nvSpPr>
          <p:spPr>
            <a:xfrm>
              <a:off x="3986350" y="1675800"/>
              <a:ext cx="57225" cy="50900"/>
            </a:xfrm>
            <a:custGeom>
              <a:avLst/>
              <a:gdLst/>
              <a:ahLst/>
              <a:cxnLst/>
              <a:rect l="l" t="t" r="r" b="b"/>
              <a:pathLst>
                <a:path w="2289" h="2036" extrusionOk="0">
                  <a:moveTo>
                    <a:pt x="1818" y="1"/>
                  </a:moveTo>
                  <a:cubicBezTo>
                    <a:pt x="1581" y="1"/>
                    <a:pt x="1244" y="152"/>
                    <a:pt x="901" y="468"/>
                  </a:cubicBezTo>
                  <a:cubicBezTo>
                    <a:pt x="901" y="468"/>
                    <a:pt x="1101" y="568"/>
                    <a:pt x="834" y="1068"/>
                  </a:cubicBezTo>
                  <a:cubicBezTo>
                    <a:pt x="568" y="1469"/>
                    <a:pt x="267" y="1735"/>
                    <a:pt x="1" y="2036"/>
                  </a:cubicBezTo>
                  <a:cubicBezTo>
                    <a:pt x="1" y="2036"/>
                    <a:pt x="1368" y="1902"/>
                    <a:pt x="1935" y="901"/>
                  </a:cubicBezTo>
                  <a:cubicBezTo>
                    <a:pt x="2289" y="312"/>
                    <a:pt x="2157" y="1"/>
                    <a:pt x="1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7"/>
            <p:cNvSpPr/>
            <p:nvPr/>
          </p:nvSpPr>
          <p:spPr>
            <a:xfrm>
              <a:off x="3997200" y="1795650"/>
              <a:ext cx="22525" cy="32225"/>
            </a:xfrm>
            <a:custGeom>
              <a:avLst/>
              <a:gdLst/>
              <a:ahLst/>
              <a:cxnLst/>
              <a:rect l="l" t="t" r="r" b="b"/>
              <a:pathLst>
                <a:path w="901" h="1289" extrusionOk="0">
                  <a:moveTo>
                    <a:pt x="399" y="1"/>
                  </a:moveTo>
                  <a:cubicBezTo>
                    <a:pt x="378" y="1"/>
                    <a:pt x="356" y="4"/>
                    <a:pt x="334" y="10"/>
                  </a:cubicBezTo>
                  <a:cubicBezTo>
                    <a:pt x="134" y="44"/>
                    <a:pt x="0" y="310"/>
                    <a:pt x="100" y="711"/>
                  </a:cubicBezTo>
                  <a:cubicBezTo>
                    <a:pt x="160" y="1040"/>
                    <a:pt x="354" y="1288"/>
                    <a:pt x="537" y="1288"/>
                  </a:cubicBezTo>
                  <a:cubicBezTo>
                    <a:pt x="559" y="1288"/>
                    <a:pt x="580" y="1285"/>
                    <a:pt x="601" y="1278"/>
                  </a:cubicBezTo>
                  <a:cubicBezTo>
                    <a:pt x="801" y="1244"/>
                    <a:pt x="901" y="944"/>
                    <a:pt x="834" y="577"/>
                  </a:cubicBezTo>
                  <a:cubicBezTo>
                    <a:pt x="774" y="275"/>
                    <a:pt x="604" y="1"/>
                    <a:pt x="39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7"/>
            <p:cNvSpPr/>
            <p:nvPr/>
          </p:nvSpPr>
          <p:spPr>
            <a:xfrm>
              <a:off x="4086425" y="1783975"/>
              <a:ext cx="21700" cy="32200"/>
            </a:xfrm>
            <a:custGeom>
              <a:avLst/>
              <a:gdLst/>
              <a:ahLst/>
              <a:cxnLst/>
              <a:rect l="l" t="t" r="r" b="b"/>
              <a:pathLst>
                <a:path w="868" h="1288" extrusionOk="0">
                  <a:moveTo>
                    <a:pt x="397" y="0"/>
                  </a:moveTo>
                  <a:cubicBezTo>
                    <a:pt x="376" y="0"/>
                    <a:pt x="355" y="3"/>
                    <a:pt x="334" y="10"/>
                  </a:cubicBezTo>
                  <a:cubicBezTo>
                    <a:pt x="100" y="44"/>
                    <a:pt x="0" y="377"/>
                    <a:pt x="67" y="711"/>
                  </a:cubicBezTo>
                  <a:cubicBezTo>
                    <a:pt x="158" y="1013"/>
                    <a:pt x="330" y="1287"/>
                    <a:pt x="511" y="1287"/>
                  </a:cubicBezTo>
                  <a:cubicBezTo>
                    <a:pt x="529" y="1287"/>
                    <a:pt x="548" y="1284"/>
                    <a:pt x="567" y="1278"/>
                  </a:cubicBezTo>
                  <a:cubicBezTo>
                    <a:pt x="768" y="1244"/>
                    <a:pt x="868" y="978"/>
                    <a:pt x="834" y="577"/>
                  </a:cubicBezTo>
                  <a:cubicBezTo>
                    <a:pt x="775" y="248"/>
                    <a:pt x="581" y="0"/>
                    <a:pt x="39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7"/>
            <p:cNvSpPr/>
            <p:nvPr/>
          </p:nvSpPr>
          <p:spPr>
            <a:xfrm>
              <a:off x="3978850" y="1771700"/>
              <a:ext cx="50900" cy="10875"/>
            </a:xfrm>
            <a:custGeom>
              <a:avLst/>
              <a:gdLst/>
              <a:ahLst/>
              <a:cxnLst/>
              <a:rect l="l" t="t" r="r" b="b"/>
              <a:pathLst>
                <a:path w="2036" h="435" fill="none" extrusionOk="0">
                  <a:moveTo>
                    <a:pt x="0" y="435"/>
                  </a:moveTo>
                  <a:lnTo>
                    <a:pt x="2035" y="1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7"/>
            <p:cNvSpPr/>
            <p:nvPr/>
          </p:nvSpPr>
          <p:spPr>
            <a:xfrm>
              <a:off x="4073925" y="1730025"/>
              <a:ext cx="38375" cy="26700"/>
            </a:xfrm>
            <a:custGeom>
              <a:avLst/>
              <a:gdLst/>
              <a:ahLst/>
              <a:cxnLst/>
              <a:rect l="l" t="t" r="r" b="b"/>
              <a:pathLst>
                <a:path w="1535" h="1068" fill="none" extrusionOk="0">
                  <a:moveTo>
                    <a:pt x="0" y="1067"/>
                  </a:moveTo>
                  <a:cubicBezTo>
                    <a:pt x="0" y="1067"/>
                    <a:pt x="667" y="0"/>
                    <a:pt x="1534" y="267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7"/>
            <p:cNvSpPr/>
            <p:nvPr/>
          </p:nvSpPr>
          <p:spPr>
            <a:xfrm>
              <a:off x="3999700" y="1885950"/>
              <a:ext cx="72575" cy="33400"/>
            </a:xfrm>
            <a:custGeom>
              <a:avLst/>
              <a:gdLst/>
              <a:ahLst/>
              <a:cxnLst/>
              <a:rect l="l" t="t" r="r" b="b"/>
              <a:pathLst>
                <a:path w="2903" h="1336" fill="none" extrusionOk="0">
                  <a:moveTo>
                    <a:pt x="2902" y="868"/>
                  </a:moveTo>
                  <a:cubicBezTo>
                    <a:pt x="2902" y="868"/>
                    <a:pt x="634" y="1335"/>
                    <a:pt x="0" y="1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7"/>
            <p:cNvSpPr/>
            <p:nvPr/>
          </p:nvSpPr>
          <p:spPr>
            <a:xfrm>
              <a:off x="4061400" y="1829250"/>
              <a:ext cx="29225" cy="35050"/>
            </a:xfrm>
            <a:custGeom>
              <a:avLst/>
              <a:gdLst/>
              <a:ahLst/>
              <a:cxnLst/>
              <a:rect l="l" t="t" r="r" b="b"/>
              <a:pathLst>
                <a:path w="1169" h="1402" fill="none" extrusionOk="0">
                  <a:moveTo>
                    <a:pt x="768" y="1"/>
                  </a:moveTo>
                  <a:cubicBezTo>
                    <a:pt x="768" y="1"/>
                    <a:pt x="1168" y="1268"/>
                    <a:pt x="1" y="1402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7"/>
            <p:cNvSpPr/>
            <p:nvPr/>
          </p:nvSpPr>
          <p:spPr>
            <a:xfrm>
              <a:off x="4237375" y="2710725"/>
              <a:ext cx="116775" cy="150125"/>
            </a:xfrm>
            <a:custGeom>
              <a:avLst/>
              <a:gdLst/>
              <a:ahLst/>
              <a:cxnLst/>
              <a:rect l="l" t="t" r="r" b="b"/>
              <a:pathLst>
                <a:path w="4671" h="6005" extrusionOk="0">
                  <a:moveTo>
                    <a:pt x="3503" y="0"/>
                  </a:moveTo>
                  <a:cubicBezTo>
                    <a:pt x="3503" y="0"/>
                    <a:pt x="0" y="2635"/>
                    <a:pt x="0" y="3302"/>
                  </a:cubicBezTo>
                  <a:cubicBezTo>
                    <a:pt x="0" y="3970"/>
                    <a:pt x="634" y="4970"/>
                    <a:pt x="834" y="5171"/>
                  </a:cubicBezTo>
                  <a:cubicBezTo>
                    <a:pt x="1034" y="5371"/>
                    <a:pt x="1701" y="6004"/>
                    <a:pt x="1701" y="6004"/>
                  </a:cubicBezTo>
                  <a:cubicBezTo>
                    <a:pt x="1701" y="6004"/>
                    <a:pt x="3503" y="5604"/>
                    <a:pt x="3469" y="4837"/>
                  </a:cubicBezTo>
                  <a:cubicBezTo>
                    <a:pt x="3408" y="4131"/>
                    <a:pt x="3234" y="4103"/>
                    <a:pt x="3206" y="4103"/>
                  </a:cubicBezTo>
                  <a:cubicBezTo>
                    <a:pt x="3204" y="4103"/>
                    <a:pt x="3202" y="4103"/>
                    <a:pt x="3202" y="4103"/>
                  </a:cubicBezTo>
                  <a:lnTo>
                    <a:pt x="4670" y="1601"/>
                  </a:lnTo>
                  <a:lnTo>
                    <a:pt x="3503" y="0"/>
                  </a:lnTo>
                  <a:close/>
                </a:path>
              </a:pathLst>
            </a:custGeom>
            <a:solidFill>
              <a:srgbClr val="B45F06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7"/>
            <p:cNvSpPr/>
            <p:nvPr/>
          </p:nvSpPr>
          <p:spPr>
            <a:xfrm>
              <a:off x="4296575" y="2813300"/>
              <a:ext cx="20875" cy="20850"/>
            </a:xfrm>
            <a:custGeom>
              <a:avLst/>
              <a:gdLst/>
              <a:ahLst/>
              <a:cxnLst/>
              <a:rect l="l" t="t" r="r" b="b"/>
              <a:pathLst>
                <a:path w="835" h="834" fill="none" extrusionOk="0">
                  <a:moveTo>
                    <a:pt x="834" y="0"/>
                  </a:moveTo>
                  <a:lnTo>
                    <a:pt x="0" y="834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7"/>
            <p:cNvSpPr/>
            <p:nvPr/>
          </p:nvSpPr>
          <p:spPr>
            <a:xfrm>
              <a:off x="4245700" y="2131125"/>
              <a:ext cx="351100" cy="629650"/>
            </a:xfrm>
            <a:custGeom>
              <a:avLst/>
              <a:gdLst/>
              <a:ahLst/>
              <a:cxnLst/>
              <a:rect l="l" t="t" r="r" b="b"/>
              <a:pathLst>
                <a:path w="14044" h="25186" extrusionOk="0">
                  <a:moveTo>
                    <a:pt x="634" y="1"/>
                  </a:moveTo>
                  <a:lnTo>
                    <a:pt x="1" y="6372"/>
                  </a:lnTo>
                  <a:lnTo>
                    <a:pt x="8540" y="15012"/>
                  </a:lnTo>
                  <a:lnTo>
                    <a:pt x="2636" y="22984"/>
                  </a:lnTo>
                  <a:lnTo>
                    <a:pt x="4504" y="25186"/>
                  </a:lnTo>
                  <a:cubicBezTo>
                    <a:pt x="4504" y="25186"/>
                    <a:pt x="13977" y="15379"/>
                    <a:pt x="14011" y="14545"/>
                  </a:cubicBezTo>
                  <a:cubicBezTo>
                    <a:pt x="14044" y="13711"/>
                    <a:pt x="3470" y="1168"/>
                    <a:pt x="2803" y="701"/>
                  </a:cubicBezTo>
                  <a:cubicBezTo>
                    <a:pt x="2135" y="268"/>
                    <a:pt x="634" y="1"/>
                    <a:pt x="6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7"/>
            <p:cNvSpPr/>
            <p:nvPr/>
          </p:nvSpPr>
          <p:spPr>
            <a:xfrm>
              <a:off x="4245700" y="2131125"/>
              <a:ext cx="351100" cy="629650"/>
            </a:xfrm>
            <a:custGeom>
              <a:avLst/>
              <a:gdLst/>
              <a:ahLst/>
              <a:cxnLst/>
              <a:rect l="l" t="t" r="r" b="b"/>
              <a:pathLst>
                <a:path w="14044" h="25186" fill="none" extrusionOk="0">
                  <a:moveTo>
                    <a:pt x="1" y="6372"/>
                  </a:moveTo>
                  <a:lnTo>
                    <a:pt x="8540" y="15012"/>
                  </a:lnTo>
                  <a:lnTo>
                    <a:pt x="2636" y="22984"/>
                  </a:lnTo>
                  <a:lnTo>
                    <a:pt x="4504" y="25186"/>
                  </a:lnTo>
                  <a:cubicBezTo>
                    <a:pt x="4504" y="25186"/>
                    <a:pt x="13977" y="15379"/>
                    <a:pt x="14011" y="14545"/>
                  </a:cubicBezTo>
                  <a:cubicBezTo>
                    <a:pt x="14044" y="13711"/>
                    <a:pt x="3470" y="1168"/>
                    <a:pt x="2803" y="701"/>
                  </a:cubicBezTo>
                  <a:cubicBezTo>
                    <a:pt x="2135" y="268"/>
                    <a:pt x="634" y="1"/>
                    <a:pt x="634" y="1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7"/>
            <p:cNvSpPr/>
            <p:nvPr/>
          </p:nvSpPr>
          <p:spPr>
            <a:xfrm>
              <a:off x="3723675" y="2700700"/>
              <a:ext cx="121775" cy="144300"/>
            </a:xfrm>
            <a:custGeom>
              <a:avLst/>
              <a:gdLst/>
              <a:ahLst/>
              <a:cxnLst/>
              <a:rect l="l" t="t" r="r" b="b"/>
              <a:pathLst>
                <a:path w="4871" h="5772" extrusionOk="0">
                  <a:moveTo>
                    <a:pt x="1001" y="1"/>
                  </a:moveTo>
                  <a:lnTo>
                    <a:pt x="0" y="1635"/>
                  </a:lnTo>
                  <a:lnTo>
                    <a:pt x="1701" y="3970"/>
                  </a:lnTo>
                  <a:cubicBezTo>
                    <a:pt x="1701" y="3970"/>
                    <a:pt x="1501" y="4037"/>
                    <a:pt x="1501" y="4771"/>
                  </a:cubicBezTo>
                  <a:cubicBezTo>
                    <a:pt x="1501" y="5538"/>
                    <a:pt x="3336" y="5772"/>
                    <a:pt x="3336" y="5772"/>
                  </a:cubicBezTo>
                  <a:cubicBezTo>
                    <a:pt x="3336" y="5772"/>
                    <a:pt x="3903" y="5105"/>
                    <a:pt x="4103" y="4871"/>
                  </a:cubicBezTo>
                  <a:cubicBezTo>
                    <a:pt x="4336" y="4604"/>
                    <a:pt x="4870" y="3570"/>
                    <a:pt x="4770" y="2903"/>
                  </a:cubicBezTo>
                  <a:cubicBezTo>
                    <a:pt x="4703" y="2236"/>
                    <a:pt x="1001" y="1"/>
                    <a:pt x="1001" y="1"/>
                  </a:cubicBezTo>
                  <a:close/>
                </a:path>
              </a:pathLst>
            </a:custGeom>
            <a:solidFill>
              <a:srgbClr val="B45F06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7"/>
            <p:cNvSpPr/>
            <p:nvPr/>
          </p:nvSpPr>
          <p:spPr>
            <a:xfrm>
              <a:off x="3766200" y="2802450"/>
              <a:ext cx="21700" cy="17525"/>
            </a:xfrm>
            <a:custGeom>
              <a:avLst/>
              <a:gdLst/>
              <a:ahLst/>
              <a:cxnLst/>
              <a:rect l="l" t="t" r="r" b="b"/>
              <a:pathLst>
                <a:path w="868" h="701" fill="none" extrusionOk="0">
                  <a:moveTo>
                    <a:pt x="0" y="0"/>
                  </a:moveTo>
                  <a:lnTo>
                    <a:pt x="868" y="701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7"/>
            <p:cNvSpPr/>
            <p:nvPr/>
          </p:nvSpPr>
          <p:spPr>
            <a:xfrm>
              <a:off x="3463475" y="2147825"/>
              <a:ext cx="354450" cy="604600"/>
            </a:xfrm>
            <a:custGeom>
              <a:avLst/>
              <a:gdLst/>
              <a:ahLst/>
              <a:cxnLst/>
              <a:rect l="l" t="t" r="r" b="b"/>
              <a:pathLst>
                <a:path w="14178" h="24184" extrusionOk="0">
                  <a:moveTo>
                    <a:pt x="13777" y="0"/>
                  </a:moveTo>
                  <a:cubicBezTo>
                    <a:pt x="13777" y="0"/>
                    <a:pt x="12276" y="167"/>
                    <a:pt x="11609" y="634"/>
                  </a:cubicBezTo>
                  <a:cubicBezTo>
                    <a:pt x="10942" y="1101"/>
                    <a:pt x="1" y="13610"/>
                    <a:pt x="101" y="14377"/>
                  </a:cubicBezTo>
                  <a:cubicBezTo>
                    <a:pt x="167" y="15178"/>
                    <a:pt x="10241" y="24184"/>
                    <a:pt x="10241" y="24184"/>
                  </a:cubicBezTo>
                  <a:lnTo>
                    <a:pt x="11909" y="21816"/>
                  </a:lnTo>
                  <a:lnTo>
                    <a:pt x="5605" y="14344"/>
                  </a:lnTo>
                  <a:lnTo>
                    <a:pt x="14177" y="6471"/>
                  </a:lnTo>
                  <a:lnTo>
                    <a:pt x="13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7"/>
            <p:cNvSpPr/>
            <p:nvPr/>
          </p:nvSpPr>
          <p:spPr>
            <a:xfrm>
              <a:off x="3463475" y="2147825"/>
              <a:ext cx="354450" cy="604600"/>
            </a:xfrm>
            <a:custGeom>
              <a:avLst/>
              <a:gdLst/>
              <a:ahLst/>
              <a:cxnLst/>
              <a:rect l="l" t="t" r="r" b="b"/>
              <a:pathLst>
                <a:path w="14178" h="24184" fill="none" extrusionOk="0">
                  <a:moveTo>
                    <a:pt x="14177" y="6471"/>
                  </a:moveTo>
                  <a:lnTo>
                    <a:pt x="5605" y="14344"/>
                  </a:lnTo>
                  <a:lnTo>
                    <a:pt x="11909" y="21816"/>
                  </a:lnTo>
                  <a:lnTo>
                    <a:pt x="10241" y="24184"/>
                  </a:lnTo>
                  <a:cubicBezTo>
                    <a:pt x="10241" y="24184"/>
                    <a:pt x="167" y="15178"/>
                    <a:pt x="101" y="14377"/>
                  </a:cubicBezTo>
                  <a:cubicBezTo>
                    <a:pt x="1" y="13610"/>
                    <a:pt x="10942" y="1101"/>
                    <a:pt x="11609" y="634"/>
                  </a:cubicBezTo>
                  <a:cubicBezTo>
                    <a:pt x="12276" y="167"/>
                    <a:pt x="13777" y="0"/>
                    <a:pt x="13777" y="0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7"/>
            <p:cNvSpPr/>
            <p:nvPr/>
          </p:nvSpPr>
          <p:spPr>
            <a:xfrm>
              <a:off x="3827900" y="2090575"/>
              <a:ext cx="131800" cy="116475"/>
            </a:xfrm>
            <a:custGeom>
              <a:avLst/>
              <a:gdLst/>
              <a:ahLst/>
              <a:cxnLst/>
              <a:rect l="l" t="t" r="r" b="b"/>
              <a:pathLst>
                <a:path w="5272" h="4659" extrusionOk="0">
                  <a:moveTo>
                    <a:pt x="3942" y="0"/>
                  </a:moveTo>
                  <a:cubicBezTo>
                    <a:pt x="3403" y="0"/>
                    <a:pt x="2784" y="146"/>
                    <a:pt x="2336" y="322"/>
                  </a:cubicBezTo>
                  <a:cubicBezTo>
                    <a:pt x="1368" y="689"/>
                    <a:pt x="1" y="2123"/>
                    <a:pt x="1" y="2123"/>
                  </a:cubicBezTo>
                  <a:cubicBezTo>
                    <a:pt x="1" y="2123"/>
                    <a:pt x="2569" y="1990"/>
                    <a:pt x="3003" y="1790"/>
                  </a:cubicBezTo>
                  <a:cubicBezTo>
                    <a:pt x="3017" y="1783"/>
                    <a:pt x="3032" y="1779"/>
                    <a:pt x="3046" y="1779"/>
                  </a:cubicBezTo>
                  <a:cubicBezTo>
                    <a:pt x="3445" y="1779"/>
                    <a:pt x="4006" y="4305"/>
                    <a:pt x="4070" y="4658"/>
                  </a:cubicBezTo>
                  <a:cubicBezTo>
                    <a:pt x="4070" y="4658"/>
                    <a:pt x="5271" y="1623"/>
                    <a:pt x="5104" y="656"/>
                  </a:cubicBezTo>
                  <a:cubicBezTo>
                    <a:pt x="5018" y="170"/>
                    <a:pt x="4526" y="0"/>
                    <a:pt x="3942" y="0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7"/>
            <p:cNvSpPr/>
            <p:nvPr/>
          </p:nvSpPr>
          <p:spPr>
            <a:xfrm>
              <a:off x="4096425" y="2094675"/>
              <a:ext cx="95100" cy="126550"/>
            </a:xfrm>
            <a:custGeom>
              <a:avLst/>
              <a:gdLst/>
              <a:ahLst/>
              <a:cxnLst/>
              <a:rect l="l" t="t" r="r" b="b"/>
              <a:pathLst>
                <a:path w="3804" h="5062" extrusionOk="0">
                  <a:moveTo>
                    <a:pt x="912" y="1"/>
                  </a:moveTo>
                  <a:cubicBezTo>
                    <a:pt x="605" y="1"/>
                    <a:pt x="297" y="27"/>
                    <a:pt x="1" y="91"/>
                  </a:cubicBezTo>
                  <a:lnTo>
                    <a:pt x="701" y="5061"/>
                  </a:lnTo>
                  <a:cubicBezTo>
                    <a:pt x="701" y="5061"/>
                    <a:pt x="1435" y="2960"/>
                    <a:pt x="2336" y="1926"/>
                  </a:cubicBezTo>
                  <a:cubicBezTo>
                    <a:pt x="2736" y="1392"/>
                    <a:pt x="3236" y="959"/>
                    <a:pt x="3803" y="625"/>
                  </a:cubicBezTo>
                  <a:cubicBezTo>
                    <a:pt x="3803" y="597"/>
                    <a:pt x="2370" y="1"/>
                    <a:pt x="912" y="1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3" name="Google Shape;1873;p47"/>
          <p:cNvSpPr/>
          <p:nvPr/>
        </p:nvSpPr>
        <p:spPr>
          <a:xfrm>
            <a:off x="8142371" y="3927404"/>
            <a:ext cx="797400" cy="7635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rPr>
              <a:t>3</a:t>
            </a:r>
            <a:endParaRPr sz="3000" b="1">
              <a:solidFill>
                <a:schemeClr val="dk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sp>
        <p:nvSpPr>
          <p:cNvPr id="1874" name="Google Shape;1874;p47"/>
          <p:cNvSpPr/>
          <p:nvPr/>
        </p:nvSpPr>
        <p:spPr>
          <a:xfrm>
            <a:off x="8142371" y="1815137"/>
            <a:ext cx="797400" cy="7638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rPr>
              <a:t>1</a:t>
            </a:r>
            <a:endParaRPr sz="3000" b="1" dirty="0">
              <a:solidFill>
                <a:schemeClr val="dk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sp>
        <p:nvSpPr>
          <p:cNvPr id="1875" name="Google Shape;1875;p47"/>
          <p:cNvSpPr/>
          <p:nvPr/>
        </p:nvSpPr>
        <p:spPr>
          <a:xfrm>
            <a:off x="8154944" y="2870881"/>
            <a:ext cx="797400" cy="763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rPr>
              <a:t>2</a:t>
            </a:r>
            <a:endParaRPr sz="3000" b="1" dirty="0">
              <a:solidFill>
                <a:schemeClr val="dk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sp>
        <p:nvSpPr>
          <p:cNvPr id="1877" name="Google Shape;1877;p47"/>
          <p:cNvSpPr txBox="1">
            <a:spLocks noGrp="1"/>
          </p:cNvSpPr>
          <p:nvPr>
            <p:ph type="subTitle" idx="2"/>
          </p:nvPr>
        </p:nvSpPr>
        <p:spPr>
          <a:xfrm>
            <a:off x="4493981" y="1633600"/>
            <a:ext cx="333247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rgbClr val="23AFB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educational settings</a:t>
            </a:r>
            <a:endParaRPr dirty="0">
              <a:solidFill>
                <a:srgbClr val="23AFB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78" name="Google Shape;1878;p47"/>
          <p:cNvSpPr txBox="1">
            <a:spLocks noGrp="1"/>
          </p:cNvSpPr>
          <p:nvPr>
            <p:ph type="subTitle" idx="3"/>
          </p:nvPr>
        </p:nvSpPr>
        <p:spPr>
          <a:xfrm>
            <a:off x="3056662" y="3082338"/>
            <a:ext cx="4831861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Museums, Hospitals, Social Structures, Educational Material and Software Creation Companies, etc.</a:t>
            </a:r>
            <a:endParaRPr dirty="0"/>
          </a:p>
        </p:txBody>
      </p:sp>
      <p:sp>
        <p:nvSpPr>
          <p:cNvPr id="1879" name="Google Shape;1879;p47"/>
          <p:cNvSpPr txBox="1">
            <a:spLocks noGrp="1"/>
          </p:cNvSpPr>
          <p:nvPr>
            <p:ph type="subTitle" idx="4"/>
          </p:nvPr>
        </p:nvSpPr>
        <p:spPr>
          <a:xfrm>
            <a:off x="2258294" y="2620866"/>
            <a:ext cx="561532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>
                <a:solidFill>
                  <a:srgbClr val="B93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wider private and public sector</a:t>
            </a:r>
            <a:endParaRPr dirty="0">
              <a:solidFill>
                <a:srgbClr val="B930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80" name="Google Shape;1880;p47"/>
          <p:cNvSpPr txBox="1">
            <a:spLocks noGrp="1"/>
          </p:cNvSpPr>
          <p:nvPr>
            <p:ph type="subTitle" idx="5"/>
          </p:nvPr>
        </p:nvSpPr>
        <p:spPr>
          <a:xfrm>
            <a:off x="3081995" y="4225893"/>
            <a:ext cx="4830939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In universities and educational centers in Greece and abroad </a:t>
            </a:r>
            <a:endParaRPr dirty="0"/>
          </a:p>
        </p:txBody>
      </p:sp>
      <p:sp>
        <p:nvSpPr>
          <p:cNvPr id="1881" name="Google Shape;1881;p47"/>
          <p:cNvSpPr txBox="1">
            <a:spLocks noGrp="1"/>
          </p:cNvSpPr>
          <p:nvPr>
            <p:ph type="subTitle" idx="6"/>
          </p:nvPr>
        </p:nvSpPr>
        <p:spPr>
          <a:xfrm>
            <a:off x="2916033" y="3845441"/>
            <a:ext cx="4996901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>
                <a:solidFill>
                  <a:srgbClr val="6F2F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Academic and Research career</a:t>
            </a:r>
            <a:endParaRPr dirty="0">
              <a:solidFill>
                <a:srgbClr val="6F2F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3" name="Google Shape;3415;p65">
            <a:extLst>
              <a:ext uri="{FF2B5EF4-FFF2-40B4-BE49-F238E27FC236}">
                <a16:creationId xmlns:a16="http://schemas.microsoft.com/office/drawing/2014/main" id="{5F7B07B1-94F2-4034-88AA-16F8D7BD7765}"/>
              </a:ext>
            </a:extLst>
          </p:cNvPr>
          <p:cNvGrpSpPr/>
          <p:nvPr/>
        </p:nvGrpSpPr>
        <p:grpSpPr>
          <a:xfrm>
            <a:off x="1937322" y="1325549"/>
            <a:ext cx="1149452" cy="2282900"/>
            <a:chOff x="2969800" y="1088450"/>
            <a:chExt cx="1809650" cy="3347800"/>
          </a:xfrm>
        </p:grpSpPr>
        <p:sp>
          <p:nvSpPr>
            <p:cNvPr id="54" name="Google Shape;3416;p65">
              <a:extLst>
                <a:ext uri="{FF2B5EF4-FFF2-40B4-BE49-F238E27FC236}">
                  <a16:creationId xmlns:a16="http://schemas.microsoft.com/office/drawing/2014/main" id="{FC1CF9D4-A2CF-42C2-B801-6725231EAD08}"/>
                </a:ext>
              </a:extLst>
            </p:cNvPr>
            <p:cNvSpPr/>
            <p:nvPr/>
          </p:nvSpPr>
          <p:spPr>
            <a:xfrm>
              <a:off x="3029825" y="1826750"/>
              <a:ext cx="1662900" cy="783925"/>
            </a:xfrm>
            <a:custGeom>
              <a:avLst/>
              <a:gdLst/>
              <a:ahLst/>
              <a:cxnLst/>
              <a:rect l="l" t="t" r="r" b="b"/>
              <a:pathLst>
                <a:path w="66516" h="31357" extrusionOk="0">
                  <a:moveTo>
                    <a:pt x="42831" y="0"/>
                  </a:moveTo>
                  <a:cubicBezTo>
                    <a:pt x="41631" y="0"/>
                    <a:pt x="31257" y="2269"/>
                    <a:pt x="31257" y="2269"/>
                  </a:cubicBezTo>
                  <a:cubicBezTo>
                    <a:pt x="31257" y="2269"/>
                    <a:pt x="26987" y="3803"/>
                    <a:pt x="25552" y="4437"/>
                  </a:cubicBezTo>
                  <a:cubicBezTo>
                    <a:pt x="24085" y="5071"/>
                    <a:pt x="19481" y="5605"/>
                    <a:pt x="18748" y="6072"/>
                  </a:cubicBezTo>
                  <a:cubicBezTo>
                    <a:pt x="18014" y="6505"/>
                    <a:pt x="1" y="26453"/>
                    <a:pt x="334" y="26820"/>
                  </a:cubicBezTo>
                  <a:cubicBezTo>
                    <a:pt x="577" y="27063"/>
                    <a:pt x="2457" y="27232"/>
                    <a:pt x="4039" y="27232"/>
                  </a:cubicBezTo>
                  <a:cubicBezTo>
                    <a:pt x="4847" y="27232"/>
                    <a:pt x="5577" y="27188"/>
                    <a:pt x="5972" y="27087"/>
                  </a:cubicBezTo>
                  <a:cubicBezTo>
                    <a:pt x="7139" y="26820"/>
                    <a:pt x="21816" y="12610"/>
                    <a:pt x="21816" y="12610"/>
                  </a:cubicBezTo>
                  <a:cubicBezTo>
                    <a:pt x="21816" y="12610"/>
                    <a:pt x="23751" y="12676"/>
                    <a:pt x="23751" y="14144"/>
                  </a:cubicBezTo>
                  <a:cubicBezTo>
                    <a:pt x="23751" y="15578"/>
                    <a:pt x="24652" y="31356"/>
                    <a:pt x="24652" y="31356"/>
                  </a:cubicBezTo>
                  <a:lnTo>
                    <a:pt x="43399" y="30989"/>
                  </a:lnTo>
                  <a:lnTo>
                    <a:pt x="43499" y="11876"/>
                  </a:lnTo>
                  <a:cubicBezTo>
                    <a:pt x="43499" y="11876"/>
                    <a:pt x="43660" y="10039"/>
                    <a:pt x="45058" y="10039"/>
                  </a:cubicBezTo>
                  <a:cubicBezTo>
                    <a:pt x="45083" y="10039"/>
                    <a:pt x="45108" y="10040"/>
                    <a:pt x="45133" y="10041"/>
                  </a:cubicBezTo>
                  <a:cubicBezTo>
                    <a:pt x="46567" y="10141"/>
                    <a:pt x="62079" y="15678"/>
                    <a:pt x="62079" y="15678"/>
                  </a:cubicBezTo>
                  <a:lnTo>
                    <a:pt x="66515" y="11876"/>
                  </a:lnTo>
                  <a:cubicBezTo>
                    <a:pt x="66515" y="11876"/>
                    <a:pt x="50837" y="5805"/>
                    <a:pt x="47835" y="3903"/>
                  </a:cubicBezTo>
                  <a:cubicBezTo>
                    <a:pt x="44833" y="2002"/>
                    <a:pt x="44032" y="0"/>
                    <a:pt x="428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417;p65">
              <a:extLst>
                <a:ext uri="{FF2B5EF4-FFF2-40B4-BE49-F238E27FC236}">
                  <a16:creationId xmlns:a16="http://schemas.microsoft.com/office/drawing/2014/main" id="{D414490B-CE18-43F9-9771-3342D256327D}"/>
                </a:ext>
              </a:extLst>
            </p:cNvPr>
            <p:cNvSpPr/>
            <p:nvPr/>
          </p:nvSpPr>
          <p:spPr>
            <a:xfrm>
              <a:off x="3070700" y="1832575"/>
              <a:ext cx="1591150" cy="777250"/>
            </a:xfrm>
            <a:custGeom>
              <a:avLst/>
              <a:gdLst/>
              <a:ahLst/>
              <a:cxnLst/>
              <a:rect l="l" t="t" r="r" b="b"/>
              <a:pathLst>
                <a:path w="63646" h="31090" extrusionOk="0">
                  <a:moveTo>
                    <a:pt x="40429" y="2569"/>
                  </a:moveTo>
                  <a:cubicBezTo>
                    <a:pt x="40496" y="3003"/>
                    <a:pt x="40596" y="3503"/>
                    <a:pt x="40696" y="4037"/>
                  </a:cubicBezTo>
                  <a:lnTo>
                    <a:pt x="38861" y="4438"/>
                  </a:lnTo>
                  <a:lnTo>
                    <a:pt x="38861" y="2870"/>
                  </a:lnTo>
                  <a:lnTo>
                    <a:pt x="40429" y="2569"/>
                  </a:lnTo>
                  <a:close/>
                  <a:moveTo>
                    <a:pt x="38228" y="3003"/>
                  </a:moveTo>
                  <a:lnTo>
                    <a:pt x="38228" y="4571"/>
                  </a:lnTo>
                  <a:lnTo>
                    <a:pt x="35459" y="5205"/>
                  </a:lnTo>
                  <a:lnTo>
                    <a:pt x="35459" y="3570"/>
                  </a:lnTo>
                  <a:lnTo>
                    <a:pt x="38228" y="3003"/>
                  </a:lnTo>
                  <a:close/>
                  <a:moveTo>
                    <a:pt x="34892" y="3704"/>
                  </a:moveTo>
                  <a:lnTo>
                    <a:pt x="34892" y="5338"/>
                  </a:lnTo>
                  <a:lnTo>
                    <a:pt x="31923" y="6039"/>
                  </a:lnTo>
                  <a:lnTo>
                    <a:pt x="31823" y="4337"/>
                  </a:lnTo>
                  <a:lnTo>
                    <a:pt x="34892" y="3704"/>
                  </a:lnTo>
                  <a:close/>
                  <a:moveTo>
                    <a:pt x="41063" y="2569"/>
                  </a:moveTo>
                  <a:lnTo>
                    <a:pt x="41063" y="2569"/>
                  </a:lnTo>
                  <a:cubicBezTo>
                    <a:pt x="41230" y="2670"/>
                    <a:pt x="41497" y="2903"/>
                    <a:pt x="41997" y="3303"/>
                  </a:cubicBezTo>
                  <a:cubicBezTo>
                    <a:pt x="42631" y="3804"/>
                    <a:pt x="43298" y="4237"/>
                    <a:pt x="43998" y="4604"/>
                  </a:cubicBezTo>
                  <a:lnTo>
                    <a:pt x="44132" y="6506"/>
                  </a:lnTo>
                  <a:cubicBezTo>
                    <a:pt x="42864" y="5305"/>
                    <a:pt x="41663" y="3970"/>
                    <a:pt x="41630" y="3970"/>
                  </a:cubicBezTo>
                  <a:lnTo>
                    <a:pt x="41397" y="4204"/>
                  </a:lnTo>
                  <a:lnTo>
                    <a:pt x="41330" y="3870"/>
                  </a:lnTo>
                  <a:lnTo>
                    <a:pt x="41297" y="3870"/>
                  </a:lnTo>
                  <a:cubicBezTo>
                    <a:pt x="41230" y="3437"/>
                    <a:pt x="41130" y="2970"/>
                    <a:pt x="41063" y="2569"/>
                  </a:cubicBezTo>
                  <a:close/>
                  <a:moveTo>
                    <a:pt x="31189" y="4438"/>
                  </a:moveTo>
                  <a:lnTo>
                    <a:pt x="31289" y="6139"/>
                  </a:lnTo>
                  <a:lnTo>
                    <a:pt x="27120" y="7106"/>
                  </a:lnTo>
                  <a:lnTo>
                    <a:pt x="26820" y="5338"/>
                  </a:lnTo>
                  <a:lnTo>
                    <a:pt x="31189" y="4438"/>
                  </a:lnTo>
                  <a:close/>
                  <a:moveTo>
                    <a:pt x="26186" y="5505"/>
                  </a:moveTo>
                  <a:lnTo>
                    <a:pt x="26486" y="7273"/>
                  </a:lnTo>
                  <a:lnTo>
                    <a:pt x="24618" y="7707"/>
                  </a:lnTo>
                  <a:lnTo>
                    <a:pt x="24351" y="5905"/>
                  </a:lnTo>
                  <a:lnTo>
                    <a:pt x="26186" y="5505"/>
                  </a:lnTo>
                  <a:close/>
                  <a:moveTo>
                    <a:pt x="40796" y="4638"/>
                  </a:moveTo>
                  <a:cubicBezTo>
                    <a:pt x="40996" y="5538"/>
                    <a:pt x="41163" y="6472"/>
                    <a:pt x="41363" y="7306"/>
                  </a:cubicBezTo>
                  <a:lnTo>
                    <a:pt x="38828" y="7773"/>
                  </a:lnTo>
                  <a:lnTo>
                    <a:pt x="38828" y="5105"/>
                  </a:lnTo>
                  <a:lnTo>
                    <a:pt x="40796" y="4638"/>
                  </a:lnTo>
                  <a:close/>
                  <a:moveTo>
                    <a:pt x="38261" y="5238"/>
                  </a:moveTo>
                  <a:lnTo>
                    <a:pt x="38228" y="7907"/>
                  </a:lnTo>
                  <a:lnTo>
                    <a:pt x="35492" y="8407"/>
                  </a:lnTo>
                  <a:lnTo>
                    <a:pt x="35492" y="5872"/>
                  </a:lnTo>
                  <a:lnTo>
                    <a:pt x="38261" y="5238"/>
                  </a:lnTo>
                  <a:close/>
                  <a:moveTo>
                    <a:pt x="41463" y="4704"/>
                  </a:moveTo>
                  <a:lnTo>
                    <a:pt x="41463" y="4704"/>
                  </a:lnTo>
                  <a:cubicBezTo>
                    <a:pt x="41964" y="5238"/>
                    <a:pt x="42998" y="6306"/>
                    <a:pt x="44032" y="7240"/>
                  </a:cubicBezTo>
                  <a:lnTo>
                    <a:pt x="44199" y="7373"/>
                  </a:lnTo>
                  <a:lnTo>
                    <a:pt x="44265" y="8507"/>
                  </a:lnTo>
                  <a:lnTo>
                    <a:pt x="44265" y="8507"/>
                  </a:lnTo>
                  <a:lnTo>
                    <a:pt x="42197" y="7206"/>
                  </a:lnTo>
                  <a:lnTo>
                    <a:pt x="42064" y="7440"/>
                  </a:lnTo>
                  <a:cubicBezTo>
                    <a:pt x="41864" y="6606"/>
                    <a:pt x="41663" y="5638"/>
                    <a:pt x="41463" y="4704"/>
                  </a:cubicBezTo>
                  <a:close/>
                  <a:moveTo>
                    <a:pt x="23717" y="6039"/>
                  </a:moveTo>
                  <a:lnTo>
                    <a:pt x="23984" y="7840"/>
                  </a:lnTo>
                  <a:lnTo>
                    <a:pt x="20815" y="8574"/>
                  </a:lnTo>
                  <a:lnTo>
                    <a:pt x="20482" y="6706"/>
                  </a:lnTo>
                  <a:lnTo>
                    <a:pt x="23717" y="6039"/>
                  </a:lnTo>
                  <a:close/>
                  <a:moveTo>
                    <a:pt x="44632" y="4971"/>
                  </a:moveTo>
                  <a:lnTo>
                    <a:pt x="44632" y="4971"/>
                  </a:lnTo>
                  <a:cubicBezTo>
                    <a:pt x="45800" y="5638"/>
                    <a:pt x="47134" y="6372"/>
                    <a:pt x="48268" y="6939"/>
                  </a:cubicBezTo>
                  <a:lnTo>
                    <a:pt x="47935" y="8741"/>
                  </a:lnTo>
                  <a:cubicBezTo>
                    <a:pt x="46500" y="7973"/>
                    <a:pt x="45366" y="7373"/>
                    <a:pt x="44799" y="7006"/>
                  </a:cubicBezTo>
                  <a:lnTo>
                    <a:pt x="44632" y="4971"/>
                  </a:lnTo>
                  <a:close/>
                  <a:moveTo>
                    <a:pt x="19881" y="6773"/>
                  </a:moveTo>
                  <a:lnTo>
                    <a:pt x="20181" y="8674"/>
                  </a:lnTo>
                  <a:lnTo>
                    <a:pt x="18814" y="8974"/>
                  </a:lnTo>
                  <a:lnTo>
                    <a:pt x="18747" y="8741"/>
                  </a:lnTo>
                  <a:lnTo>
                    <a:pt x="18580" y="8907"/>
                  </a:lnTo>
                  <a:lnTo>
                    <a:pt x="17947" y="7173"/>
                  </a:lnTo>
                  <a:lnTo>
                    <a:pt x="19881" y="6773"/>
                  </a:lnTo>
                  <a:close/>
                  <a:moveTo>
                    <a:pt x="34892" y="5972"/>
                  </a:moveTo>
                  <a:lnTo>
                    <a:pt x="34892" y="8507"/>
                  </a:lnTo>
                  <a:lnTo>
                    <a:pt x="32057" y="9041"/>
                  </a:lnTo>
                  <a:lnTo>
                    <a:pt x="31923" y="6672"/>
                  </a:lnTo>
                  <a:lnTo>
                    <a:pt x="34892" y="5972"/>
                  </a:lnTo>
                  <a:close/>
                  <a:moveTo>
                    <a:pt x="31323" y="6773"/>
                  </a:moveTo>
                  <a:lnTo>
                    <a:pt x="31423" y="9141"/>
                  </a:lnTo>
                  <a:lnTo>
                    <a:pt x="27553" y="9875"/>
                  </a:lnTo>
                  <a:lnTo>
                    <a:pt x="27186" y="7707"/>
                  </a:lnTo>
                  <a:lnTo>
                    <a:pt x="31323" y="6773"/>
                  </a:lnTo>
                  <a:close/>
                  <a:moveTo>
                    <a:pt x="26586" y="7907"/>
                  </a:moveTo>
                  <a:lnTo>
                    <a:pt x="26953" y="10042"/>
                  </a:lnTo>
                  <a:lnTo>
                    <a:pt x="25018" y="10375"/>
                  </a:lnTo>
                  <a:lnTo>
                    <a:pt x="24718" y="8307"/>
                  </a:lnTo>
                  <a:lnTo>
                    <a:pt x="26586" y="7907"/>
                  </a:lnTo>
                  <a:close/>
                  <a:moveTo>
                    <a:pt x="44832" y="7773"/>
                  </a:moveTo>
                  <a:lnTo>
                    <a:pt x="44832" y="7773"/>
                  </a:lnTo>
                  <a:cubicBezTo>
                    <a:pt x="45533" y="8207"/>
                    <a:pt x="46600" y="8741"/>
                    <a:pt x="47835" y="9374"/>
                  </a:cubicBezTo>
                  <a:lnTo>
                    <a:pt x="47634" y="10609"/>
                  </a:lnTo>
                  <a:lnTo>
                    <a:pt x="44932" y="8941"/>
                  </a:lnTo>
                  <a:lnTo>
                    <a:pt x="44832" y="7773"/>
                  </a:lnTo>
                  <a:close/>
                  <a:moveTo>
                    <a:pt x="48835" y="7240"/>
                  </a:moveTo>
                  <a:cubicBezTo>
                    <a:pt x="49569" y="7640"/>
                    <a:pt x="50136" y="7940"/>
                    <a:pt x="50403" y="8073"/>
                  </a:cubicBezTo>
                  <a:cubicBezTo>
                    <a:pt x="50703" y="8240"/>
                    <a:pt x="51437" y="8540"/>
                    <a:pt x="52505" y="8974"/>
                  </a:cubicBezTo>
                  <a:lnTo>
                    <a:pt x="51637" y="10609"/>
                  </a:lnTo>
                  <a:cubicBezTo>
                    <a:pt x="50536" y="10042"/>
                    <a:pt x="49469" y="9508"/>
                    <a:pt x="48535" y="9041"/>
                  </a:cubicBezTo>
                  <a:lnTo>
                    <a:pt x="48835" y="7240"/>
                  </a:lnTo>
                  <a:close/>
                  <a:moveTo>
                    <a:pt x="24084" y="8440"/>
                  </a:moveTo>
                  <a:lnTo>
                    <a:pt x="24418" y="10509"/>
                  </a:lnTo>
                  <a:lnTo>
                    <a:pt x="21216" y="11109"/>
                  </a:lnTo>
                  <a:lnTo>
                    <a:pt x="20915" y="9174"/>
                  </a:lnTo>
                  <a:lnTo>
                    <a:pt x="24084" y="8440"/>
                  </a:lnTo>
                  <a:close/>
                  <a:moveTo>
                    <a:pt x="17379" y="7440"/>
                  </a:moveTo>
                  <a:lnTo>
                    <a:pt x="18113" y="9441"/>
                  </a:lnTo>
                  <a:lnTo>
                    <a:pt x="16345" y="11342"/>
                  </a:lnTo>
                  <a:lnTo>
                    <a:pt x="15378" y="9775"/>
                  </a:lnTo>
                  <a:lnTo>
                    <a:pt x="17379" y="7440"/>
                  </a:lnTo>
                  <a:close/>
                  <a:moveTo>
                    <a:pt x="20282" y="9308"/>
                  </a:moveTo>
                  <a:lnTo>
                    <a:pt x="20615" y="11209"/>
                  </a:lnTo>
                  <a:lnTo>
                    <a:pt x="19614" y="11376"/>
                  </a:lnTo>
                  <a:lnTo>
                    <a:pt x="19014" y="9608"/>
                  </a:lnTo>
                  <a:lnTo>
                    <a:pt x="20282" y="9308"/>
                  </a:lnTo>
                  <a:close/>
                  <a:moveTo>
                    <a:pt x="38261" y="8540"/>
                  </a:moveTo>
                  <a:lnTo>
                    <a:pt x="38228" y="11843"/>
                  </a:lnTo>
                  <a:lnTo>
                    <a:pt x="35526" y="12343"/>
                  </a:lnTo>
                  <a:lnTo>
                    <a:pt x="35526" y="9041"/>
                  </a:lnTo>
                  <a:lnTo>
                    <a:pt x="38261" y="8540"/>
                  </a:lnTo>
                  <a:close/>
                  <a:moveTo>
                    <a:pt x="53105" y="9208"/>
                  </a:moveTo>
                  <a:lnTo>
                    <a:pt x="56507" y="10575"/>
                  </a:lnTo>
                  <a:lnTo>
                    <a:pt x="55307" y="12377"/>
                  </a:lnTo>
                  <a:cubicBezTo>
                    <a:pt x="54239" y="11876"/>
                    <a:pt x="53205" y="11376"/>
                    <a:pt x="52204" y="10875"/>
                  </a:cubicBezTo>
                  <a:lnTo>
                    <a:pt x="53105" y="9208"/>
                  </a:lnTo>
                  <a:close/>
                  <a:moveTo>
                    <a:pt x="34892" y="9174"/>
                  </a:moveTo>
                  <a:lnTo>
                    <a:pt x="34892" y="12443"/>
                  </a:lnTo>
                  <a:lnTo>
                    <a:pt x="32223" y="12877"/>
                  </a:lnTo>
                  <a:lnTo>
                    <a:pt x="32090" y="9708"/>
                  </a:lnTo>
                  <a:lnTo>
                    <a:pt x="34892" y="9174"/>
                  </a:lnTo>
                  <a:close/>
                  <a:moveTo>
                    <a:pt x="18347" y="10108"/>
                  </a:moveTo>
                  <a:lnTo>
                    <a:pt x="18914" y="11743"/>
                  </a:lnTo>
                  <a:lnTo>
                    <a:pt x="17546" y="13177"/>
                  </a:lnTo>
                  <a:lnTo>
                    <a:pt x="16712" y="11876"/>
                  </a:lnTo>
                  <a:lnTo>
                    <a:pt x="18347" y="10108"/>
                  </a:lnTo>
                  <a:close/>
                  <a:moveTo>
                    <a:pt x="31456" y="9775"/>
                  </a:moveTo>
                  <a:lnTo>
                    <a:pt x="31623" y="12977"/>
                  </a:lnTo>
                  <a:lnTo>
                    <a:pt x="28154" y="13577"/>
                  </a:lnTo>
                  <a:lnTo>
                    <a:pt x="27653" y="10509"/>
                  </a:lnTo>
                  <a:lnTo>
                    <a:pt x="31456" y="9775"/>
                  </a:lnTo>
                  <a:close/>
                  <a:moveTo>
                    <a:pt x="27020" y="10642"/>
                  </a:moveTo>
                  <a:lnTo>
                    <a:pt x="27520" y="13711"/>
                  </a:lnTo>
                  <a:lnTo>
                    <a:pt x="25552" y="14044"/>
                  </a:lnTo>
                  <a:lnTo>
                    <a:pt x="25118" y="11009"/>
                  </a:lnTo>
                  <a:lnTo>
                    <a:pt x="27020" y="10642"/>
                  </a:lnTo>
                  <a:close/>
                  <a:moveTo>
                    <a:pt x="57108" y="10809"/>
                  </a:moveTo>
                  <a:lnTo>
                    <a:pt x="60610" y="12210"/>
                  </a:lnTo>
                  <a:lnTo>
                    <a:pt x="58876" y="14111"/>
                  </a:lnTo>
                  <a:lnTo>
                    <a:pt x="55874" y="12643"/>
                  </a:lnTo>
                  <a:lnTo>
                    <a:pt x="57108" y="10809"/>
                  </a:lnTo>
                  <a:close/>
                  <a:moveTo>
                    <a:pt x="38261" y="12510"/>
                  </a:moveTo>
                  <a:lnTo>
                    <a:pt x="38228" y="14812"/>
                  </a:lnTo>
                  <a:lnTo>
                    <a:pt x="35526" y="15345"/>
                  </a:lnTo>
                  <a:lnTo>
                    <a:pt x="35526" y="12977"/>
                  </a:lnTo>
                  <a:lnTo>
                    <a:pt x="38261" y="12510"/>
                  </a:lnTo>
                  <a:close/>
                  <a:moveTo>
                    <a:pt x="14944" y="10275"/>
                  </a:moveTo>
                  <a:lnTo>
                    <a:pt x="15912" y="11809"/>
                  </a:lnTo>
                  <a:lnTo>
                    <a:pt x="12209" y="15779"/>
                  </a:lnTo>
                  <a:lnTo>
                    <a:pt x="11142" y="14745"/>
                  </a:lnTo>
                  <a:lnTo>
                    <a:pt x="14944" y="10275"/>
                  </a:lnTo>
                  <a:close/>
                  <a:moveTo>
                    <a:pt x="34925" y="13077"/>
                  </a:moveTo>
                  <a:lnTo>
                    <a:pt x="34925" y="15479"/>
                  </a:lnTo>
                  <a:lnTo>
                    <a:pt x="32357" y="15979"/>
                  </a:lnTo>
                  <a:lnTo>
                    <a:pt x="32257" y="13511"/>
                  </a:lnTo>
                  <a:lnTo>
                    <a:pt x="34925" y="13077"/>
                  </a:lnTo>
                  <a:close/>
                  <a:moveTo>
                    <a:pt x="31623" y="13611"/>
                  </a:moveTo>
                  <a:lnTo>
                    <a:pt x="31756" y="16079"/>
                  </a:lnTo>
                  <a:lnTo>
                    <a:pt x="28654" y="16713"/>
                  </a:lnTo>
                  <a:lnTo>
                    <a:pt x="28221" y="14211"/>
                  </a:lnTo>
                  <a:lnTo>
                    <a:pt x="31623" y="13611"/>
                  </a:lnTo>
                  <a:close/>
                  <a:moveTo>
                    <a:pt x="16245" y="12343"/>
                  </a:moveTo>
                  <a:lnTo>
                    <a:pt x="17079" y="13644"/>
                  </a:lnTo>
                  <a:lnTo>
                    <a:pt x="13643" y="17147"/>
                  </a:lnTo>
                  <a:lnTo>
                    <a:pt x="12676" y="16213"/>
                  </a:lnTo>
                  <a:lnTo>
                    <a:pt x="16245" y="12343"/>
                  </a:lnTo>
                  <a:close/>
                  <a:moveTo>
                    <a:pt x="27620" y="14278"/>
                  </a:moveTo>
                  <a:lnTo>
                    <a:pt x="28020" y="16813"/>
                  </a:lnTo>
                  <a:lnTo>
                    <a:pt x="26052" y="17213"/>
                  </a:lnTo>
                  <a:lnTo>
                    <a:pt x="25652" y="14611"/>
                  </a:lnTo>
                  <a:lnTo>
                    <a:pt x="27620" y="14278"/>
                  </a:lnTo>
                  <a:close/>
                  <a:moveTo>
                    <a:pt x="10708" y="15212"/>
                  </a:moveTo>
                  <a:lnTo>
                    <a:pt x="11809" y="16279"/>
                  </a:lnTo>
                  <a:lnTo>
                    <a:pt x="8840" y="19448"/>
                  </a:lnTo>
                  <a:lnTo>
                    <a:pt x="7806" y="18681"/>
                  </a:lnTo>
                  <a:lnTo>
                    <a:pt x="10708" y="15212"/>
                  </a:lnTo>
                  <a:close/>
                  <a:moveTo>
                    <a:pt x="38228" y="15445"/>
                  </a:moveTo>
                  <a:lnTo>
                    <a:pt x="38194" y="19715"/>
                  </a:lnTo>
                  <a:cubicBezTo>
                    <a:pt x="37327" y="19715"/>
                    <a:pt x="36426" y="19715"/>
                    <a:pt x="35559" y="19782"/>
                  </a:cubicBezTo>
                  <a:lnTo>
                    <a:pt x="35526" y="15979"/>
                  </a:lnTo>
                  <a:lnTo>
                    <a:pt x="38228" y="15445"/>
                  </a:lnTo>
                  <a:close/>
                  <a:moveTo>
                    <a:pt x="34925" y="16113"/>
                  </a:moveTo>
                  <a:lnTo>
                    <a:pt x="34925" y="19815"/>
                  </a:lnTo>
                  <a:cubicBezTo>
                    <a:pt x="34125" y="19882"/>
                    <a:pt x="33324" y="19949"/>
                    <a:pt x="32557" y="20049"/>
                  </a:cubicBezTo>
                  <a:lnTo>
                    <a:pt x="32424" y="16613"/>
                  </a:lnTo>
                  <a:lnTo>
                    <a:pt x="34925" y="16113"/>
                  </a:lnTo>
                  <a:close/>
                  <a:moveTo>
                    <a:pt x="31790" y="16713"/>
                  </a:moveTo>
                  <a:lnTo>
                    <a:pt x="31957" y="20082"/>
                  </a:lnTo>
                  <a:cubicBezTo>
                    <a:pt x="31056" y="20215"/>
                    <a:pt x="30155" y="20382"/>
                    <a:pt x="29288" y="20516"/>
                  </a:cubicBezTo>
                  <a:lnTo>
                    <a:pt x="28754" y="17280"/>
                  </a:lnTo>
                  <a:lnTo>
                    <a:pt x="31790" y="16713"/>
                  </a:lnTo>
                  <a:close/>
                  <a:moveTo>
                    <a:pt x="12242" y="16680"/>
                  </a:moveTo>
                  <a:lnTo>
                    <a:pt x="13210" y="17614"/>
                  </a:lnTo>
                  <a:lnTo>
                    <a:pt x="10341" y="20549"/>
                  </a:lnTo>
                  <a:lnTo>
                    <a:pt x="9340" y="19815"/>
                  </a:lnTo>
                  <a:lnTo>
                    <a:pt x="12242" y="16680"/>
                  </a:lnTo>
                  <a:close/>
                  <a:moveTo>
                    <a:pt x="28120" y="17447"/>
                  </a:moveTo>
                  <a:lnTo>
                    <a:pt x="28654" y="20649"/>
                  </a:lnTo>
                  <a:cubicBezTo>
                    <a:pt x="27954" y="20816"/>
                    <a:pt x="27287" y="20949"/>
                    <a:pt x="26653" y="21116"/>
                  </a:cubicBezTo>
                  <a:lnTo>
                    <a:pt x="26152" y="17847"/>
                  </a:lnTo>
                  <a:lnTo>
                    <a:pt x="28120" y="17447"/>
                  </a:lnTo>
                  <a:close/>
                  <a:moveTo>
                    <a:pt x="25519" y="17981"/>
                  </a:moveTo>
                  <a:lnTo>
                    <a:pt x="26019" y="21250"/>
                  </a:lnTo>
                  <a:cubicBezTo>
                    <a:pt x="24952" y="21516"/>
                    <a:pt x="23951" y="21783"/>
                    <a:pt x="23017" y="22050"/>
                  </a:cubicBezTo>
                  <a:lnTo>
                    <a:pt x="23017" y="22083"/>
                  </a:lnTo>
                  <a:lnTo>
                    <a:pt x="22450" y="18581"/>
                  </a:lnTo>
                  <a:lnTo>
                    <a:pt x="25519" y="17981"/>
                  </a:lnTo>
                  <a:close/>
                  <a:moveTo>
                    <a:pt x="7372" y="19115"/>
                  </a:moveTo>
                  <a:lnTo>
                    <a:pt x="8440" y="19882"/>
                  </a:lnTo>
                  <a:lnTo>
                    <a:pt x="4871" y="23751"/>
                  </a:lnTo>
                  <a:lnTo>
                    <a:pt x="3903" y="23184"/>
                  </a:lnTo>
                  <a:lnTo>
                    <a:pt x="7372" y="19115"/>
                  </a:lnTo>
                  <a:close/>
                  <a:moveTo>
                    <a:pt x="34959" y="20416"/>
                  </a:moveTo>
                  <a:lnTo>
                    <a:pt x="34959" y="23951"/>
                  </a:lnTo>
                  <a:cubicBezTo>
                    <a:pt x="34258" y="23951"/>
                    <a:pt x="33524" y="23985"/>
                    <a:pt x="32790" y="24052"/>
                  </a:cubicBezTo>
                  <a:lnTo>
                    <a:pt x="32624" y="20649"/>
                  </a:lnTo>
                  <a:cubicBezTo>
                    <a:pt x="33391" y="20549"/>
                    <a:pt x="34158" y="20482"/>
                    <a:pt x="34959" y="20416"/>
                  </a:cubicBezTo>
                  <a:close/>
                  <a:moveTo>
                    <a:pt x="38228" y="20316"/>
                  </a:moveTo>
                  <a:lnTo>
                    <a:pt x="38194" y="24085"/>
                  </a:lnTo>
                  <a:cubicBezTo>
                    <a:pt x="37360" y="24018"/>
                    <a:pt x="36493" y="23985"/>
                    <a:pt x="35592" y="23951"/>
                  </a:cubicBezTo>
                  <a:lnTo>
                    <a:pt x="35592" y="20382"/>
                  </a:lnTo>
                  <a:cubicBezTo>
                    <a:pt x="36460" y="20316"/>
                    <a:pt x="37360" y="20316"/>
                    <a:pt x="38228" y="20316"/>
                  </a:cubicBezTo>
                  <a:close/>
                  <a:moveTo>
                    <a:pt x="31990" y="20749"/>
                  </a:moveTo>
                  <a:lnTo>
                    <a:pt x="32157" y="24118"/>
                  </a:lnTo>
                  <a:cubicBezTo>
                    <a:pt x="31423" y="24185"/>
                    <a:pt x="30656" y="24252"/>
                    <a:pt x="29888" y="24385"/>
                  </a:cubicBezTo>
                  <a:lnTo>
                    <a:pt x="29355" y="21183"/>
                  </a:lnTo>
                  <a:cubicBezTo>
                    <a:pt x="30189" y="21016"/>
                    <a:pt x="31089" y="20883"/>
                    <a:pt x="31990" y="20749"/>
                  </a:cubicBezTo>
                  <a:close/>
                  <a:moveTo>
                    <a:pt x="8940" y="20249"/>
                  </a:moveTo>
                  <a:lnTo>
                    <a:pt x="9907" y="20983"/>
                  </a:lnTo>
                  <a:lnTo>
                    <a:pt x="6372" y="24619"/>
                  </a:lnTo>
                  <a:lnTo>
                    <a:pt x="5404" y="24052"/>
                  </a:lnTo>
                  <a:lnTo>
                    <a:pt x="8940" y="20249"/>
                  </a:lnTo>
                  <a:close/>
                  <a:moveTo>
                    <a:pt x="28754" y="21283"/>
                  </a:moveTo>
                  <a:lnTo>
                    <a:pt x="29288" y="24519"/>
                  </a:lnTo>
                  <a:cubicBezTo>
                    <a:pt x="28621" y="24619"/>
                    <a:pt x="27920" y="24752"/>
                    <a:pt x="27220" y="24919"/>
                  </a:cubicBezTo>
                  <a:lnTo>
                    <a:pt x="27220" y="24952"/>
                  </a:lnTo>
                  <a:lnTo>
                    <a:pt x="26753" y="21750"/>
                  </a:lnTo>
                  <a:cubicBezTo>
                    <a:pt x="27387" y="21583"/>
                    <a:pt x="28054" y="21450"/>
                    <a:pt x="28754" y="21283"/>
                  </a:cubicBezTo>
                  <a:close/>
                  <a:moveTo>
                    <a:pt x="26119" y="21850"/>
                  </a:moveTo>
                  <a:lnTo>
                    <a:pt x="26619" y="25086"/>
                  </a:lnTo>
                  <a:cubicBezTo>
                    <a:pt x="25652" y="25352"/>
                    <a:pt x="24685" y="25653"/>
                    <a:pt x="23684" y="25986"/>
                  </a:cubicBezTo>
                  <a:lnTo>
                    <a:pt x="23684" y="26020"/>
                  </a:lnTo>
                  <a:lnTo>
                    <a:pt x="23117" y="22684"/>
                  </a:lnTo>
                  <a:cubicBezTo>
                    <a:pt x="24051" y="22417"/>
                    <a:pt x="25052" y="22117"/>
                    <a:pt x="26119" y="21850"/>
                  </a:cubicBezTo>
                  <a:close/>
                  <a:moveTo>
                    <a:pt x="40696" y="1"/>
                  </a:moveTo>
                  <a:lnTo>
                    <a:pt x="40062" y="101"/>
                  </a:lnTo>
                  <a:cubicBezTo>
                    <a:pt x="40062" y="201"/>
                    <a:pt x="40196" y="902"/>
                    <a:pt x="40396" y="1936"/>
                  </a:cubicBezTo>
                  <a:lnTo>
                    <a:pt x="38928" y="2236"/>
                  </a:lnTo>
                  <a:lnTo>
                    <a:pt x="38928" y="101"/>
                  </a:lnTo>
                  <a:lnTo>
                    <a:pt x="38294" y="234"/>
                  </a:lnTo>
                  <a:lnTo>
                    <a:pt x="38294" y="2336"/>
                  </a:lnTo>
                  <a:lnTo>
                    <a:pt x="35526" y="2936"/>
                  </a:lnTo>
                  <a:lnTo>
                    <a:pt x="35526" y="768"/>
                  </a:lnTo>
                  <a:lnTo>
                    <a:pt x="34892" y="902"/>
                  </a:lnTo>
                  <a:lnTo>
                    <a:pt x="34892" y="3070"/>
                  </a:lnTo>
                  <a:lnTo>
                    <a:pt x="31790" y="3704"/>
                  </a:lnTo>
                  <a:lnTo>
                    <a:pt x="31690" y="1569"/>
                  </a:lnTo>
                  <a:lnTo>
                    <a:pt x="31089" y="1702"/>
                  </a:lnTo>
                  <a:lnTo>
                    <a:pt x="31189" y="3837"/>
                  </a:lnTo>
                  <a:lnTo>
                    <a:pt x="26719" y="4738"/>
                  </a:lnTo>
                  <a:lnTo>
                    <a:pt x="26453" y="3203"/>
                  </a:lnTo>
                  <a:lnTo>
                    <a:pt x="25852" y="3403"/>
                  </a:lnTo>
                  <a:lnTo>
                    <a:pt x="26119" y="4871"/>
                  </a:lnTo>
                  <a:lnTo>
                    <a:pt x="24251" y="5238"/>
                  </a:lnTo>
                  <a:lnTo>
                    <a:pt x="24084" y="4137"/>
                  </a:lnTo>
                  <a:lnTo>
                    <a:pt x="23917" y="4204"/>
                  </a:lnTo>
                  <a:cubicBezTo>
                    <a:pt x="23784" y="4271"/>
                    <a:pt x="23651" y="4304"/>
                    <a:pt x="23484" y="4371"/>
                  </a:cubicBezTo>
                  <a:lnTo>
                    <a:pt x="23651" y="5372"/>
                  </a:lnTo>
                  <a:lnTo>
                    <a:pt x="20415" y="6039"/>
                  </a:lnTo>
                  <a:lnTo>
                    <a:pt x="20248" y="5071"/>
                  </a:lnTo>
                  <a:lnTo>
                    <a:pt x="19648" y="5205"/>
                  </a:lnTo>
                  <a:lnTo>
                    <a:pt x="19781" y="6172"/>
                  </a:lnTo>
                  <a:lnTo>
                    <a:pt x="17746" y="6606"/>
                  </a:lnTo>
                  <a:lnTo>
                    <a:pt x="17446" y="5705"/>
                  </a:lnTo>
                  <a:cubicBezTo>
                    <a:pt x="17346" y="5738"/>
                    <a:pt x="17246" y="5772"/>
                    <a:pt x="17146" y="5839"/>
                  </a:cubicBezTo>
                  <a:cubicBezTo>
                    <a:pt x="17046" y="5905"/>
                    <a:pt x="16979" y="5972"/>
                    <a:pt x="16912" y="6039"/>
                  </a:cubicBezTo>
                  <a:lnTo>
                    <a:pt x="17146" y="6773"/>
                  </a:lnTo>
                  <a:lnTo>
                    <a:pt x="15044" y="9241"/>
                  </a:lnTo>
                  <a:lnTo>
                    <a:pt x="14577" y="8507"/>
                  </a:lnTo>
                  <a:lnTo>
                    <a:pt x="14144" y="8974"/>
                  </a:lnTo>
                  <a:lnTo>
                    <a:pt x="14644" y="9741"/>
                  </a:lnTo>
                  <a:lnTo>
                    <a:pt x="10708" y="14311"/>
                  </a:lnTo>
                  <a:lnTo>
                    <a:pt x="9941" y="13577"/>
                  </a:lnTo>
                  <a:lnTo>
                    <a:pt x="9507" y="14044"/>
                  </a:lnTo>
                  <a:lnTo>
                    <a:pt x="10308" y="14812"/>
                  </a:lnTo>
                  <a:lnTo>
                    <a:pt x="7339" y="18281"/>
                  </a:lnTo>
                  <a:lnTo>
                    <a:pt x="6372" y="17580"/>
                  </a:lnTo>
                  <a:lnTo>
                    <a:pt x="5938" y="18047"/>
                  </a:lnTo>
                  <a:lnTo>
                    <a:pt x="6939" y="18748"/>
                  </a:lnTo>
                  <a:lnTo>
                    <a:pt x="3403" y="22884"/>
                  </a:lnTo>
                  <a:lnTo>
                    <a:pt x="2269" y="22217"/>
                  </a:lnTo>
                  <a:lnTo>
                    <a:pt x="1835" y="22717"/>
                  </a:lnTo>
                  <a:lnTo>
                    <a:pt x="3003" y="23351"/>
                  </a:lnTo>
                  <a:lnTo>
                    <a:pt x="0" y="26887"/>
                  </a:lnTo>
                  <a:cubicBezTo>
                    <a:pt x="234" y="26887"/>
                    <a:pt x="501" y="26920"/>
                    <a:pt x="768" y="26954"/>
                  </a:cubicBezTo>
                  <a:lnTo>
                    <a:pt x="3536" y="23685"/>
                  </a:lnTo>
                  <a:lnTo>
                    <a:pt x="4470" y="24218"/>
                  </a:lnTo>
                  <a:lnTo>
                    <a:pt x="1902" y="26987"/>
                  </a:lnTo>
                  <a:lnTo>
                    <a:pt x="2736" y="26987"/>
                  </a:lnTo>
                  <a:lnTo>
                    <a:pt x="5004" y="24552"/>
                  </a:lnTo>
                  <a:lnTo>
                    <a:pt x="5971" y="25086"/>
                  </a:lnTo>
                  <a:lnTo>
                    <a:pt x="4203" y="26887"/>
                  </a:lnTo>
                  <a:lnTo>
                    <a:pt x="4370" y="26854"/>
                  </a:lnTo>
                  <a:cubicBezTo>
                    <a:pt x="4704" y="26787"/>
                    <a:pt x="6205" y="25486"/>
                    <a:pt x="8173" y="23718"/>
                  </a:cubicBezTo>
                  <a:lnTo>
                    <a:pt x="10441" y="21383"/>
                  </a:lnTo>
                  <a:lnTo>
                    <a:pt x="10608" y="21516"/>
                  </a:lnTo>
                  <a:lnTo>
                    <a:pt x="11075" y="21083"/>
                  </a:lnTo>
                  <a:lnTo>
                    <a:pt x="10908" y="20949"/>
                  </a:lnTo>
                  <a:lnTo>
                    <a:pt x="13710" y="18081"/>
                  </a:lnTo>
                  <a:lnTo>
                    <a:pt x="13977" y="18347"/>
                  </a:lnTo>
                  <a:lnTo>
                    <a:pt x="14444" y="17914"/>
                  </a:lnTo>
                  <a:lnTo>
                    <a:pt x="14144" y="17647"/>
                  </a:lnTo>
                  <a:lnTo>
                    <a:pt x="17480" y="14245"/>
                  </a:lnTo>
                  <a:lnTo>
                    <a:pt x="17813" y="14745"/>
                  </a:lnTo>
                  <a:lnTo>
                    <a:pt x="18247" y="14311"/>
                  </a:lnTo>
                  <a:lnTo>
                    <a:pt x="17913" y="13778"/>
                  </a:lnTo>
                  <a:lnTo>
                    <a:pt x="19214" y="12443"/>
                  </a:lnTo>
                  <a:lnTo>
                    <a:pt x="19448" y="13144"/>
                  </a:lnTo>
                  <a:lnTo>
                    <a:pt x="19948" y="12677"/>
                  </a:lnTo>
                  <a:lnTo>
                    <a:pt x="19714" y="12043"/>
                  </a:lnTo>
                  <a:lnTo>
                    <a:pt x="20749" y="11843"/>
                  </a:lnTo>
                  <a:lnTo>
                    <a:pt x="20849" y="12510"/>
                  </a:lnTo>
                  <a:cubicBezTo>
                    <a:pt x="21082" y="12543"/>
                    <a:pt x="21316" y="12677"/>
                    <a:pt x="21549" y="12810"/>
                  </a:cubicBezTo>
                  <a:lnTo>
                    <a:pt x="21349" y="11709"/>
                  </a:lnTo>
                  <a:lnTo>
                    <a:pt x="24518" y="11109"/>
                  </a:lnTo>
                  <a:lnTo>
                    <a:pt x="24985" y="14144"/>
                  </a:lnTo>
                  <a:lnTo>
                    <a:pt x="22116" y="14611"/>
                  </a:lnTo>
                  <a:cubicBezTo>
                    <a:pt x="22116" y="14812"/>
                    <a:pt x="22116" y="15012"/>
                    <a:pt x="22150" y="15245"/>
                  </a:cubicBezTo>
                  <a:lnTo>
                    <a:pt x="25052" y="14745"/>
                  </a:lnTo>
                  <a:lnTo>
                    <a:pt x="25452" y="17347"/>
                  </a:lnTo>
                  <a:lnTo>
                    <a:pt x="22350" y="17947"/>
                  </a:lnTo>
                  <a:lnTo>
                    <a:pt x="22250" y="17347"/>
                  </a:lnTo>
                  <a:lnTo>
                    <a:pt x="22250" y="17347"/>
                  </a:lnTo>
                  <a:cubicBezTo>
                    <a:pt x="22316" y="19015"/>
                    <a:pt x="22450" y="21016"/>
                    <a:pt x="22550" y="23017"/>
                  </a:cubicBezTo>
                  <a:lnTo>
                    <a:pt x="23084" y="26220"/>
                  </a:lnTo>
                  <a:lnTo>
                    <a:pt x="22750" y="26353"/>
                  </a:lnTo>
                  <a:cubicBezTo>
                    <a:pt x="22750" y="26553"/>
                    <a:pt x="22750" y="26787"/>
                    <a:pt x="22783" y="26987"/>
                  </a:cubicBezTo>
                  <a:lnTo>
                    <a:pt x="23184" y="26820"/>
                  </a:lnTo>
                  <a:lnTo>
                    <a:pt x="23884" y="31090"/>
                  </a:lnTo>
                  <a:lnTo>
                    <a:pt x="24518" y="31090"/>
                  </a:lnTo>
                  <a:lnTo>
                    <a:pt x="23784" y="26620"/>
                  </a:lnTo>
                  <a:cubicBezTo>
                    <a:pt x="24785" y="26253"/>
                    <a:pt x="25752" y="25953"/>
                    <a:pt x="26719" y="25719"/>
                  </a:cubicBezTo>
                  <a:lnTo>
                    <a:pt x="27520" y="31057"/>
                  </a:lnTo>
                  <a:lnTo>
                    <a:pt x="28154" y="31057"/>
                  </a:lnTo>
                  <a:lnTo>
                    <a:pt x="27320" y="25553"/>
                  </a:lnTo>
                  <a:cubicBezTo>
                    <a:pt x="28020" y="25386"/>
                    <a:pt x="28688" y="25252"/>
                    <a:pt x="29388" y="25119"/>
                  </a:cubicBezTo>
                  <a:lnTo>
                    <a:pt x="30322" y="30990"/>
                  </a:lnTo>
                  <a:lnTo>
                    <a:pt x="30956" y="30990"/>
                  </a:lnTo>
                  <a:lnTo>
                    <a:pt x="29988" y="25019"/>
                  </a:lnTo>
                  <a:cubicBezTo>
                    <a:pt x="30722" y="24919"/>
                    <a:pt x="31456" y="24819"/>
                    <a:pt x="32190" y="24752"/>
                  </a:cubicBezTo>
                  <a:lnTo>
                    <a:pt x="32490" y="30590"/>
                  </a:lnTo>
                  <a:lnTo>
                    <a:pt x="32057" y="30990"/>
                  </a:lnTo>
                  <a:lnTo>
                    <a:pt x="32957" y="30990"/>
                  </a:lnTo>
                  <a:lnTo>
                    <a:pt x="33124" y="30856"/>
                  </a:lnTo>
                  <a:lnTo>
                    <a:pt x="32824" y="24719"/>
                  </a:lnTo>
                  <a:cubicBezTo>
                    <a:pt x="33558" y="24685"/>
                    <a:pt x="34258" y="24652"/>
                    <a:pt x="34959" y="24652"/>
                  </a:cubicBezTo>
                  <a:lnTo>
                    <a:pt x="34992" y="30956"/>
                  </a:lnTo>
                  <a:lnTo>
                    <a:pt x="35626" y="30956"/>
                  </a:lnTo>
                  <a:lnTo>
                    <a:pt x="35592" y="24652"/>
                  </a:lnTo>
                  <a:cubicBezTo>
                    <a:pt x="36493" y="24652"/>
                    <a:pt x="37360" y="24719"/>
                    <a:pt x="38194" y="24785"/>
                  </a:cubicBezTo>
                  <a:lnTo>
                    <a:pt x="38194" y="30823"/>
                  </a:lnTo>
                  <a:lnTo>
                    <a:pt x="38828" y="30823"/>
                  </a:lnTo>
                  <a:lnTo>
                    <a:pt x="38828" y="24785"/>
                  </a:lnTo>
                  <a:cubicBezTo>
                    <a:pt x="39896" y="24885"/>
                    <a:pt x="40863" y="25052"/>
                    <a:pt x="41830" y="25252"/>
                  </a:cubicBezTo>
                  <a:lnTo>
                    <a:pt x="41830" y="24619"/>
                  </a:lnTo>
                  <a:cubicBezTo>
                    <a:pt x="40863" y="24418"/>
                    <a:pt x="39896" y="24285"/>
                    <a:pt x="38828" y="24152"/>
                  </a:cubicBezTo>
                  <a:lnTo>
                    <a:pt x="38828" y="20349"/>
                  </a:lnTo>
                  <a:cubicBezTo>
                    <a:pt x="39829" y="20382"/>
                    <a:pt x="40830" y="20449"/>
                    <a:pt x="41830" y="20582"/>
                  </a:cubicBezTo>
                  <a:lnTo>
                    <a:pt x="41830" y="19949"/>
                  </a:lnTo>
                  <a:cubicBezTo>
                    <a:pt x="40830" y="19815"/>
                    <a:pt x="39829" y="19748"/>
                    <a:pt x="38828" y="19715"/>
                  </a:cubicBezTo>
                  <a:lnTo>
                    <a:pt x="38828" y="15345"/>
                  </a:lnTo>
                  <a:lnTo>
                    <a:pt x="41830" y="14745"/>
                  </a:lnTo>
                  <a:lnTo>
                    <a:pt x="41830" y="14111"/>
                  </a:lnTo>
                  <a:lnTo>
                    <a:pt x="38828" y="14712"/>
                  </a:lnTo>
                  <a:lnTo>
                    <a:pt x="38828" y="12377"/>
                  </a:lnTo>
                  <a:lnTo>
                    <a:pt x="41830" y="11876"/>
                  </a:lnTo>
                  <a:lnTo>
                    <a:pt x="41830" y="11643"/>
                  </a:lnTo>
                  <a:cubicBezTo>
                    <a:pt x="41864" y="11509"/>
                    <a:pt x="41864" y="11376"/>
                    <a:pt x="41930" y="11242"/>
                  </a:cubicBezTo>
                  <a:lnTo>
                    <a:pt x="41930" y="11242"/>
                  </a:lnTo>
                  <a:lnTo>
                    <a:pt x="38828" y="11776"/>
                  </a:lnTo>
                  <a:lnTo>
                    <a:pt x="38828" y="8440"/>
                  </a:lnTo>
                  <a:lnTo>
                    <a:pt x="41530" y="7907"/>
                  </a:lnTo>
                  <a:cubicBezTo>
                    <a:pt x="41663" y="8574"/>
                    <a:pt x="41864" y="9208"/>
                    <a:pt x="42064" y="9841"/>
                  </a:cubicBezTo>
                  <a:lnTo>
                    <a:pt x="42664" y="9608"/>
                  </a:lnTo>
                  <a:cubicBezTo>
                    <a:pt x="42464" y="9074"/>
                    <a:pt x="42297" y="8507"/>
                    <a:pt x="42197" y="7973"/>
                  </a:cubicBezTo>
                  <a:lnTo>
                    <a:pt x="42197" y="7973"/>
                  </a:lnTo>
                  <a:lnTo>
                    <a:pt x="44332" y="9308"/>
                  </a:lnTo>
                  <a:lnTo>
                    <a:pt x="44465" y="10042"/>
                  </a:lnTo>
                  <a:cubicBezTo>
                    <a:pt x="44632" y="10075"/>
                    <a:pt x="44866" y="10142"/>
                    <a:pt x="45099" y="10208"/>
                  </a:cubicBezTo>
                  <a:lnTo>
                    <a:pt x="45066" y="9675"/>
                  </a:lnTo>
                  <a:lnTo>
                    <a:pt x="46634" y="10675"/>
                  </a:lnTo>
                  <a:cubicBezTo>
                    <a:pt x="47368" y="10942"/>
                    <a:pt x="48201" y="11209"/>
                    <a:pt x="49102" y="11509"/>
                  </a:cubicBezTo>
                  <a:lnTo>
                    <a:pt x="48268" y="10976"/>
                  </a:lnTo>
                  <a:lnTo>
                    <a:pt x="48502" y="9675"/>
                  </a:lnTo>
                  <a:cubicBezTo>
                    <a:pt x="49402" y="10142"/>
                    <a:pt x="50403" y="10642"/>
                    <a:pt x="51404" y="11142"/>
                  </a:cubicBezTo>
                  <a:lnTo>
                    <a:pt x="50903" y="12110"/>
                  </a:lnTo>
                  <a:lnTo>
                    <a:pt x="51504" y="12310"/>
                  </a:lnTo>
                  <a:lnTo>
                    <a:pt x="51971" y="11409"/>
                  </a:lnTo>
                  <a:cubicBezTo>
                    <a:pt x="52972" y="11910"/>
                    <a:pt x="54006" y="12410"/>
                    <a:pt x="55006" y="12910"/>
                  </a:cubicBezTo>
                  <a:lnTo>
                    <a:pt x="54673" y="13411"/>
                  </a:lnTo>
                  <a:lnTo>
                    <a:pt x="55273" y="13611"/>
                  </a:lnTo>
                  <a:lnTo>
                    <a:pt x="55573" y="13177"/>
                  </a:lnTo>
                  <a:cubicBezTo>
                    <a:pt x="56607" y="13677"/>
                    <a:pt x="57575" y="14144"/>
                    <a:pt x="58509" y="14578"/>
                  </a:cubicBezTo>
                  <a:lnTo>
                    <a:pt x="58375" y="14712"/>
                  </a:lnTo>
                  <a:lnTo>
                    <a:pt x="59043" y="14945"/>
                  </a:lnTo>
                  <a:lnTo>
                    <a:pt x="59076" y="14878"/>
                  </a:lnTo>
                  <a:lnTo>
                    <a:pt x="59843" y="15245"/>
                  </a:lnTo>
                  <a:lnTo>
                    <a:pt x="60444" y="15445"/>
                  </a:lnTo>
                  <a:lnTo>
                    <a:pt x="60911" y="15012"/>
                  </a:lnTo>
                  <a:lnTo>
                    <a:pt x="59543" y="14378"/>
                  </a:lnTo>
                  <a:lnTo>
                    <a:pt x="61311" y="12443"/>
                  </a:lnTo>
                  <a:lnTo>
                    <a:pt x="63112" y="13144"/>
                  </a:lnTo>
                  <a:lnTo>
                    <a:pt x="63646" y="12677"/>
                  </a:lnTo>
                  <a:lnTo>
                    <a:pt x="61744" y="11943"/>
                  </a:lnTo>
                  <a:lnTo>
                    <a:pt x="62812" y="10809"/>
                  </a:lnTo>
                  <a:lnTo>
                    <a:pt x="62178" y="10575"/>
                  </a:lnTo>
                  <a:lnTo>
                    <a:pt x="61144" y="11709"/>
                  </a:lnTo>
                  <a:lnTo>
                    <a:pt x="57541" y="10308"/>
                  </a:lnTo>
                  <a:lnTo>
                    <a:pt x="58375" y="9041"/>
                  </a:lnTo>
                  <a:lnTo>
                    <a:pt x="57775" y="8807"/>
                  </a:lnTo>
                  <a:lnTo>
                    <a:pt x="56941" y="10042"/>
                  </a:lnTo>
                  <a:cubicBezTo>
                    <a:pt x="55673" y="9541"/>
                    <a:pt x="54473" y="9074"/>
                    <a:pt x="53439" y="8641"/>
                  </a:cubicBezTo>
                  <a:lnTo>
                    <a:pt x="54172" y="7340"/>
                  </a:lnTo>
                  <a:lnTo>
                    <a:pt x="53572" y="7073"/>
                  </a:lnTo>
                  <a:lnTo>
                    <a:pt x="52871" y="8407"/>
                  </a:lnTo>
                  <a:cubicBezTo>
                    <a:pt x="51804" y="8007"/>
                    <a:pt x="51003" y="7640"/>
                    <a:pt x="50737" y="7506"/>
                  </a:cubicBezTo>
                  <a:cubicBezTo>
                    <a:pt x="50403" y="7340"/>
                    <a:pt x="49769" y="7006"/>
                    <a:pt x="49002" y="6606"/>
                  </a:cubicBezTo>
                  <a:lnTo>
                    <a:pt x="49236" y="5205"/>
                  </a:lnTo>
                  <a:lnTo>
                    <a:pt x="48668" y="4938"/>
                  </a:lnTo>
                  <a:lnTo>
                    <a:pt x="48435" y="6306"/>
                  </a:lnTo>
                  <a:cubicBezTo>
                    <a:pt x="47234" y="5672"/>
                    <a:pt x="45833" y="4905"/>
                    <a:pt x="44666" y="4204"/>
                  </a:cubicBezTo>
                  <a:lnTo>
                    <a:pt x="44532" y="2403"/>
                  </a:lnTo>
                  <a:cubicBezTo>
                    <a:pt x="44299" y="2203"/>
                    <a:pt x="44065" y="1969"/>
                    <a:pt x="43865" y="1802"/>
                  </a:cubicBezTo>
                  <a:lnTo>
                    <a:pt x="43865" y="1802"/>
                  </a:lnTo>
                  <a:lnTo>
                    <a:pt x="43998" y="3837"/>
                  </a:lnTo>
                  <a:cubicBezTo>
                    <a:pt x="43465" y="3537"/>
                    <a:pt x="42964" y="3203"/>
                    <a:pt x="42464" y="2803"/>
                  </a:cubicBezTo>
                  <a:cubicBezTo>
                    <a:pt x="41297" y="1802"/>
                    <a:pt x="41130" y="1802"/>
                    <a:pt x="40996" y="1802"/>
                  </a:cubicBezTo>
                  <a:lnTo>
                    <a:pt x="40996" y="1869"/>
                  </a:lnTo>
                  <a:cubicBezTo>
                    <a:pt x="40830" y="768"/>
                    <a:pt x="40696" y="34"/>
                    <a:pt x="40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418;p65">
              <a:extLst>
                <a:ext uri="{FF2B5EF4-FFF2-40B4-BE49-F238E27FC236}">
                  <a16:creationId xmlns:a16="http://schemas.microsoft.com/office/drawing/2014/main" id="{7F937E45-65E1-4609-AAFB-DA668FF24DA1}"/>
                </a:ext>
              </a:extLst>
            </p:cNvPr>
            <p:cNvSpPr/>
            <p:nvPr/>
          </p:nvSpPr>
          <p:spPr>
            <a:xfrm>
              <a:off x="3029825" y="1826750"/>
              <a:ext cx="1662900" cy="783925"/>
            </a:xfrm>
            <a:custGeom>
              <a:avLst/>
              <a:gdLst/>
              <a:ahLst/>
              <a:cxnLst/>
              <a:rect l="l" t="t" r="r" b="b"/>
              <a:pathLst>
                <a:path w="66516" h="31357" fill="none" extrusionOk="0">
                  <a:moveTo>
                    <a:pt x="31257" y="2269"/>
                  </a:moveTo>
                  <a:cubicBezTo>
                    <a:pt x="31257" y="2269"/>
                    <a:pt x="26987" y="3803"/>
                    <a:pt x="25552" y="4437"/>
                  </a:cubicBezTo>
                  <a:cubicBezTo>
                    <a:pt x="24085" y="5071"/>
                    <a:pt x="19481" y="5605"/>
                    <a:pt x="18748" y="6072"/>
                  </a:cubicBezTo>
                  <a:cubicBezTo>
                    <a:pt x="18014" y="6505"/>
                    <a:pt x="1" y="26453"/>
                    <a:pt x="334" y="26820"/>
                  </a:cubicBezTo>
                  <a:cubicBezTo>
                    <a:pt x="701" y="27187"/>
                    <a:pt x="4804" y="27387"/>
                    <a:pt x="5972" y="27087"/>
                  </a:cubicBezTo>
                  <a:cubicBezTo>
                    <a:pt x="7139" y="26820"/>
                    <a:pt x="21816" y="12610"/>
                    <a:pt x="21816" y="12610"/>
                  </a:cubicBezTo>
                  <a:cubicBezTo>
                    <a:pt x="21816" y="12610"/>
                    <a:pt x="23751" y="12676"/>
                    <a:pt x="23751" y="14144"/>
                  </a:cubicBezTo>
                  <a:cubicBezTo>
                    <a:pt x="23751" y="15578"/>
                    <a:pt x="24652" y="31356"/>
                    <a:pt x="24652" y="31356"/>
                  </a:cubicBezTo>
                  <a:lnTo>
                    <a:pt x="43399" y="30989"/>
                  </a:lnTo>
                  <a:lnTo>
                    <a:pt x="43499" y="11876"/>
                  </a:lnTo>
                  <a:cubicBezTo>
                    <a:pt x="43499" y="11876"/>
                    <a:pt x="43665" y="9974"/>
                    <a:pt x="45133" y="10041"/>
                  </a:cubicBezTo>
                  <a:cubicBezTo>
                    <a:pt x="46567" y="10141"/>
                    <a:pt x="62079" y="15678"/>
                    <a:pt x="62079" y="15678"/>
                  </a:cubicBezTo>
                  <a:lnTo>
                    <a:pt x="66515" y="11876"/>
                  </a:lnTo>
                  <a:cubicBezTo>
                    <a:pt x="66515" y="11876"/>
                    <a:pt x="50837" y="5805"/>
                    <a:pt x="47835" y="3903"/>
                  </a:cubicBezTo>
                  <a:cubicBezTo>
                    <a:pt x="44833" y="2002"/>
                    <a:pt x="44032" y="0"/>
                    <a:pt x="42831" y="0"/>
                  </a:cubicBezTo>
                  <a:cubicBezTo>
                    <a:pt x="41631" y="0"/>
                    <a:pt x="31257" y="2269"/>
                    <a:pt x="31257" y="2269"/>
                  </a:cubicBezTo>
                  <a:close/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419;p65">
              <a:extLst>
                <a:ext uri="{FF2B5EF4-FFF2-40B4-BE49-F238E27FC236}">
                  <a16:creationId xmlns:a16="http://schemas.microsoft.com/office/drawing/2014/main" id="{4DAFA086-1715-43F9-B0F4-2519B78B5780}"/>
                </a:ext>
              </a:extLst>
            </p:cNvPr>
            <p:cNvSpPr/>
            <p:nvPr/>
          </p:nvSpPr>
          <p:spPr>
            <a:xfrm>
              <a:off x="3887125" y="2322950"/>
              <a:ext cx="8350" cy="177650"/>
            </a:xfrm>
            <a:custGeom>
              <a:avLst/>
              <a:gdLst/>
              <a:ahLst/>
              <a:cxnLst/>
              <a:rect l="l" t="t" r="r" b="b"/>
              <a:pathLst>
                <a:path w="334" h="7106" fill="none" extrusionOk="0">
                  <a:moveTo>
                    <a:pt x="0" y="0"/>
                  </a:moveTo>
                  <a:cubicBezTo>
                    <a:pt x="267" y="2402"/>
                    <a:pt x="334" y="7105"/>
                    <a:pt x="334" y="7105"/>
                  </a:cubicBez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420;p65">
              <a:extLst>
                <a:ext uri="{FF2B5EF4-FFF2-40B4-BE49-F238E27FC236}">
                  <a16:creationId xmlns:a16="http://schemas.microsoft.com/office/drawing/2014/main" id="{10F07814-5B34-4763-9A98-7C4B34241DCD}"/>
                </a:ext>
              </a:extLst>
            </p:cNvPr>
            <p:cNvSpPr/>
            <p:nvPr/>
          </p:nvSpPr>
          <p:spPr>
            <a:xfrm>
              <a:off x="3852100" y="1976850"/>
              <a:ext cx="30025" cy="315250"/>
            </a:xfrm>
            <a:custGeom>
              <a:avLst/>
              <a:gdLst/>
              <a:ahLst/>
              <a:cxnLst/>
              <a:rect l="l" t="t" r="r" b="b"/>
              <a:pathLst>
                <a:path w="1201" h="12610" fill="none" extrusionOk="0">
                  <a:moveTo>
                    <a:pt x="1201" y="12610"/>
                  </a:moveTo>
                  <a:cubicBezTo>
                    <a:pt x="767" y="9808"/>
                    <a:pt x="0" y="1"/>
                    <a:pt x="0" y="1"/>
                  </a:cubicBez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421;p65">
              <a:extLst>
                <a:ext uri="{FF2B5EF4-FFF2-40B4-BE49-F238E27FC236}">
                  <a16:creationId xmlns:a16="http://schemas.microsoft.com/office/drawing/2014/main" id="{72219AE1-9324-45B9-9FEF-651052D53AD2}"/>
                </a:ext>
              </a:extLst>
            </p:cNvPr>
            <p:cNvSpPr/>
            <p:nvPr/>
          </p:nvSpPr>
          <p:spPr>
            <a:xfrm>
              <a:off x="4143125" y="2043575"/>
              <a:ext cx="116775" cy="34225"/>
            </a:xfrm>
            <a:custGeom>
              <a:avLst/>
              <a:gdLst/>
              <a:ahLst/>
              <a:cxnLst/>
              <a:rect l="l" t="t" r="r" b="b"/>
              <a:pathLst>
                <a:path w="4671" h="1369" fill="none" extrusionOk="0">
                  <a:moveTo>
                    <a:pt x="1" y="1368"/>
                  </a:moveTo>
                  <a:lnTo>
                    <a:pt x="4671" y="0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422;p65">
              <a:extLst>
                <a:ext uri="{FF2B5EF4-FFF2-40B4-BE49-F238E27FC236}">
                  <a16:creationId xmlns:a16="http://schemas.microsoft.com/office/drawing/2014/main" id="{7F347FED-1C8C-4B45-AC7A-6898884B40CC}"/>
                </a:ext>
              </a:extLst>
            </p:cNvPr>
            <p:cNvSpPr/>
            <p:nvPr/>
          </p:nvSpPr>
          <p:spPr>
            <a:xfrm>
              <a:off x="4276550" y="2030225"/>
              <a:ext cx="36725" cy="7525"/>
            </a:xfrm>
            <a:custGeom>
              <a:avLst/>
              <a:gdLst/>
              <a:ahLst/>
              <a:cxnLst/>
              <a:rect l="l" t="t" r="r" b="b"/>
              <a:pathLst>
                <a:path w="1469" h="301" fill="none" extrusionOk="0">
                  <a:moveTo>
                    <a:pt x="1" y="301"/>
                  </a:moveTo>
                  <a:lnTo>
                    <a:pt x="1469" y="1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423;p65">
              <a:extLst>
                <a:ext uri="{FF2B5EF4-FFF2-40B4-BE49-F238E27FC236}">
                  <a16:creationId xmlns:a16="http://schemas.microsoft.com/office/drawing/2014/main" id="{6B0B7AD9-C470-49C9-8654-A8435CB1802E}"/>
                </a:ext>
              </a:extLst>
            </p:cNvPr>
            <p:cNvSpPr/>
            <p:nvPr/>
          </p:nvSpPr>
          <p:spPr>
            <a:xfrm>
              <a:off x="4172325" y="2070250"/>
              <a:ext cx="151800" cy="25"/>
            </a:xfrm>
            <a:custGeom>
              <a:avLst/>
              <a:gdLst/>
              <a:ahLst/>
              <a:cxnLst/>
              <a:rect l="l" t="t" r="r" b="b"/>
              <a:pathLst>
                <a:path w="6072" h="1" fill="none" extrusionOk="0">
                  <a:moveTo>
                    <a:pt x="0" y="1"/>
                  </a:moveTo>
                  <a:lnTo>
                    <a:pt x="6071" y="1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424;p65">
              <a:extLst>
                <a:ext uri="{FF2B5EF4-FFF2-40B4-BE49-F238E27FC236}">
                  <a16:creationId xmlns:a16="http://schemas.microsoft.com/office/drawing/2014/main" id="{39EDA687-BE39-44F8-B0EC-9BBFC336A36F}"/>
                </a:ext>
              </a:extLst>
            </p:cNvPr>
            <p:cNvSpPr/>
            <p:nvPr/>
          </p:nvSpPr>
          <p:spPr>
            <a:xfrm>
              <a:off x="3440125" y="2096950"/>
              <a:ext cx="135950" cy="45050"/>
            </a:xfrm>
            <a:custGeom>
              <a:avLst/>
              <a:gdLst/>
              <a:ahLst/>
              <a:cxnLst/>
              <a:rect l="l" t="t" r="r" b="b"/>
              <a:pathLst>
                <a:path w="5438" h="1802" fill="none" extrusionOk="0">
                  <a:moveTo>
                    <a:pt x="1" y="0"/>
                  </a:moveTo>
                  <a:lnTo>
                    <a:pt x="5438" y="1802"/>
                  </a:lnTo>
                  <a:lnTo>
                    <a:pt x="2436" y="1802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425;p65">
              <a:extLst>
                <a:ext uri="{FF2B5EF4-FFF2-40B4-BE49-F238E27FC236}">
                  <a16:creationId xmlns:a16="http://schemas.microsoft.com/office/drawing/2014/main" id="{ED2A10EA-93D6-41AF-924A-AC7389873A28}"/>
                </a:ext>
              </a:extLst>
            </p:cNvPr>
            <p:cNvSpPr/>
            <p:nvPr/>
          </p:nvSpPr>
          <p:spPr>
            <a:xfrm>
              <a:off x="3442625" y="2144475"/>
              <a:ext cx="35050" cy="25"/>
            </a:xfrm>
            <a:custGeom>
              <a:avLst/>
              <a:gdLst/>
              <a:ahLst/>
              <a:cxnLst/>
              <a:rect l="l" t="t" r="r" b="b"/>
              <a:pathLst>
                <a:path w="1402" h="1" fill="none" extrusionOk="0">
                  <a:moveTo>
                    <a:pt x="1402" y="1"/>
                  </a:moveTo>
                  <a:lnTo>
                    <a:pt x="1" y="1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426;p65">
              <a:extLst>
                <a:ext uri="{FF2B5EF4-FFF2-40B4-BE49-F238E27FC236}">
                  <a16:creationId xmlns:a16="http://schemas.microsoft.com/office/drawing/2014/main" id="{F42B6D78-4DC5-4778-B2C0-7F026E5FFEDC}"/>
                </a:ext>
              </a:extLst>
            </p:cNvPr>
            <p:cNvSpPr/>
            <p:nvPr/>
          </p:nvSpPr>
          <p:spPr>
            <a:xfrm>
              <a:off x="3877950" y="2011875"/>
              <a:ext cx="15850" cy="23375"/>
            </a:xfrm>
            <a:custGeom>
              <a:avLst/>
              <a:gdLst/>
              <a:ahLst/>
              <a:cxnLst/>
              <a:rect l="l" t="t" r="r" b="b"/>
              <a:pathLst>
                <a:path w="634" h="935" fill="none" extrusionOk="0">
                  <a:moveTo>
                    <a:pt x="634" y="468"/>
                  </a:moveTo>
                  <a:cubicBezTo>
                    <a:pt x="634" y="735"/>
                    <a:pt x="500" y="935"/>
                    <a:pt x="334" y="935"/>
                  </a:cubicBezTo>
                  <a:cubicBezTo>
                    <a:pt x="167" y="935"/>
                    <a:pt x="0" y="735"/>
                    <a:pt x="0" y="468"/>
                  </a:cubicBezTo>
                  <a:cubicBezTo>
                    <a:pt x="0" y="201"/>
                    <a:pt x="167" y="1"/>
                    <a:pt x="334" y="1"/>
                  </a:cubicBezTo>
                  <a:cubicBezTo>
                    <a:pt x="500" y="1"/>
                    <a:pt x="634" y="201"/>
                    <a:pt x="634" y="468"/>
                  </a:cubicBezTo>
                  <a:close/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427;p65">
              <a:extLst>
                <a:ext uri="{FF2B5EF4-FFF2-40B4-BE49-F238E27FC236}">
                  <a16:creationId xmlns:a16="http://schemas.microsoft.com/office/drawing/2014/main" id="{3C1D1114-576C-4113-8589-1A116471F861}"/>
                </a:ext>
              </a:extLst>
            </p:cNvPr>
            <p:cNvSpPr/>
            <p:nvPr/>
          </p:nvSpPr>
          <p:spPr>
            <a:xfrm>
              <a:off x="3891275" y="2140300"/>
              <a:ext cx="15875" cy="24225"/>
            </a:xfrm>
            <a:custGeom>
              <a:avLst/>
              <a:gdLst/>
              <a:ahLst/>
              <a:cxnLst/>
              <a:rect l="l" t="t" r="r" b="b"/>
              <a:pathLst>
                <a:path w="635" h="969" fill="none" extrusionOk="0">
                  <a:moveTo>
                    <a:pt x="635" y="468"/>
                  </a:moveTo>
                  <a:cubicBezTo>
                    <a:pt x="635" y="735"/>
                    <a:pt x="501" y="968"/>
                    <a:pt x="334" y="968"/>
                  </a:cubicBezTo>
                  <a:cubicBezTo>
                    <a:pt x="134" y="968"/>
                    <a:pt x="1" y="735"/>
                    <a:pt x="1" y="468"/>
                  </a:cubicBezTo>
                  <a:cubicBezTo>
                    <a:pt x="1" y="234"/>
                    <a:pt x="134" y="1"/>
                    <a:pt x="334" y="1"/>
                  </a:cubicBezTo>
                  <a:cubicBezTo>
                    <a:pt x="501" y="1"/>
                    <a:pt x="635" y="234"/>
                    <a:pt x="635" y="468"/>
                  </a:cubicBezTo>
                  <a:close/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428;p65">
              <a:extLst>
                <a:ext uri="{FF2B5EF4-FFF2-40B4-BE49-F238E27FC236}">
                  <a16:creationId xmlns:a16="http://schemas.microsoft.com/office/drawing/2014/main" id="{391BAC38-A8E5-465B-80BB-20992CF0DD92}"/>
                </a:ext>
              </a:extLst>
            </p:cNvPr>
            <p:cNvSpPr/>
            <p:nvPr/>
          </p:nvSpPr>
          <p:spPr>
            <a:xfrm>
              <a:off x="3907125" y="2286250"/>
              <a:ext cx="15875" cy="24200"/>
            </a:xfrm>
            <a:custGeom>
              <a:avLst/>
              <a:gdLst/>
              <a:ahLst/>
              <a:cxnLst/>
              <a:rect l="l" t="t" r="r" b="b"/>
              <a:pathLst>
                <a:path w="635" h="968" fill="none" extrusionOk="0">
                  <a:moveTo>
                    <a:pt x="634" y="467"/>
                  </a:moveTo>
                  <a:cubicBezTo>
                    <a:pt x="634" y="734"/>
                    <a:pt x="501" y="968"/>
                    <a:pt x="334" y="968"/>
                  </a:cubicBezTo>
                  <a:cubicBezTo>
                    <a:pt x="167" y="968"/>
                    <a:pt x="1" y="734"/>
                    <a:pt x="1" y="467"/>
                  </a:cubicBezTo>
                  <a:cubicBezTo>
                    <a:pt x="1" y="200"/>
                    <a:pt x="167" y="0"/>
                    <a:pt x="334" y="0"/>
                  </a:cubicBezTo>
                  <a:cubicBezTo>
                    <a:pt x="501" y="0"/>
                    <a:pt x="634" y="200"/>
                    <a:pt x="634" y="467"/>
                  </a:cubicBezTo>
                  <a:close/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429;p65">
              <a:extLst>
                <a:ext uri="{FF2B5EF4-FFF2-40B4-BE49-F238E27FC236}">
                  <a16:creationId xmlns:a16="http://schemas.microsoft.com/office/drawing/2014/main" id="{68B04007-7829-475E-8748-2D9BC8BDE8D1}"/>
                </a:ext>
              </a:extLst>
            </p:cNvPr>
            <p:cNvSpPr/>
            <p:nvPr/>
          </p:nvSpPr>
          <p:spPr>
            <a:xfrm>
              <a:off x="3909625" y="2424675"/>
              <a:ext cx="16700" cy="23375"/>
            </a:xfrm>
            <a:custGeom>
              <a:avLst/>
              <a:gdLst/>
              <a:ahLst/>
              <a:cxnLst/>
              <a:rect l="l" t="t" r="r" b="b"/>
              <a:pathLst>
                <a:path w="668" h="935" fill="none" extrusionOk="0">
                  <a:moveTo>
                    <a:pt x="668" y="468"/>
                  </a:moveTo>
                  <a:cubicBezTo>
                    <a:pt x="668" y="734"/>
                    <a:pt x="501" y="935"/>
                    <a:pt x="334" y="935"/>
                  </a:cubicBezTo>
                  <a:cubicBezTo>
                    <a:pt x="167" y="935"/>
                    <a:pt x="1" y="734"/>
                    <a:pt x="1" y="468"/>
                  </a:cubicBezTo>
                  <a:cubicBezTo>
                    <a:pt x="1" y="201"/>
                    <a:pt x="167" y="1"/>
                    <a:pt x="334" y="1"/>
                  </a:cubicBezTo>
                  <a:cubicBezTo>
                    <a:pt x="501" y="1"/>
                    <a:pt x="668" y="201"/>
                    <a:pt x="668" y="468"/>
                  </a:cubicBezTo>
                  <a:close/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430;p65">
              <a:extLst>
                <a:ext uri="{FF2B5EF4-FFF2-40B4-BE49-F238E27FC236}">
                  <a16:creationId xmlns:a16="http://schemas.microsoft.com/office/drawing/2014/main" id="{E5DF15F0-353E-47D1-90A3-A2866985DAEB}"/>
                </a:ext>
              </a:extLst>
            </p:cNvPr>
            <p:cNvSpPr/>
            <p:nvPr/>
          </p:nvSpPr>
          <p:spPr>
            <a:xfrm>
              <a:off x="3693650" y="1849400"/>
              <a:ext cx="280225" cy="166675"/>
            </a:xfrm>
            <a:custGeom>
              <a:avLst/>
              <a:gdLst/>
              <a:ahLst/>
              <a:cxnLst/>
              <a:rect l="l" t="t" r="r" b="b"/>
              <a:pathLst>
                <a:path w="11209" h="6667" extrusionOk="0">
                  <a:moveTo>
                    <a:pt x="5709" y="1"/>
                  </a:moveTo>
                  <a:cubicBezTo>
                    <a:pt x="4302" y="1"/>
                    <a:pt x="2989" y="106"/>
                    <a:pt x="2735" y="495"/>
                  </a:cubicBezTo>
                  <a:lnTo>
                    <a:pt x="2235" y="829"/>
                  </a:lnTo>
                  <a:cubicBezTo>
                    <a:pt x="1768" y="1129"/>
                    <a:pt x="1368" y="1563"/>
                    <a:pt x="1101" y="2063"/>
                  </a:cubicBezTo>
                  <a:lnTo>
                    <a:pt x="0" y="4131"/>
                  </a:lnTo>
                  <a:lnTo>
                    <a:pt x="2936" y="6667"/>
                  </a:lnTo>
                  <a:lnTo>
                    <a:pt x="5237" y="3331"/>
                  </a:lnTo>
                  <a:lnTo>
                    <a:pt x="9574" y="6166"/>
                  </a:lnTo>
                  <a:lnTo>
                    <a:pt x="11208" y="2530"/>
                  </a:lnTo>
                  <a:lnTo>
                    <a:pt x="10174" y="1029"/>
                  </a:lnTo>
                  <a:cubicBezTo>
                    <a:pt x="9774" y="495"/>
                    <a:pt x="9173" y="162"/>
                    <a:pt x="8506" y="95"/>
                  </a:cubicBezTo>
                  <a:cubicBezTo>
                    <a:pt x="7758" y="54"/>
                    <a:pt x="6710" y="1"/>
                    <a:pt x="5709" y="1"/>
                  </a:cubicBezTo>
                  <a:close/>
                </a:path>
              </a:pathLst>
            </a:custGeom>
            <a:solidFill>
              <a:schemeClr val="accent6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31;p65">
              <a:extLst>
                <a:ext uri="{FF2B5EF4-FFF2-40B4-BE49-F238E27FC236}">
                  <a16:creationId xmlns:a16="http://schemas.microsoft.com/office/drawing/2014/main" id="{2AB45835-5A96-4450-BE46-94A6C8536AE4}"/>
                </a:ext>
              </a:extLst>
            </p:cNvPr>
            <p:cNvSpPr/>
            <p:nvPr/>
          </p:nvSpPr>
          <p:spPr>
            <a:xfrm>
              <a:off x="3750350" y="1776725"/>
              <a:ext cx="151800" cy="175150"/>
            </a:xfrm>
            <a:custGeom>
              <a:avLst/>
              <a:gdLst/>
              <a:ahLst/>
              <a:cxnLst/>
              <a:rect l="l" t="t" r="r" b="b"/>
              <a:pathLst>
                <a:path w="6072" h="7006" extrusionOk="0">
                  <a:moveTo>
                    <a:pt x="5604" y="0"/>
                  </a:moveTo>
                  <a:lnTo>
                    <a:pt x="367" y="567"/>
                  </a:lnTo>
                  <a:lnTo>
                    <a:pt x="0" y="634"/>
                  </a:lnTo>
                  <a:cubicBezTo>
                    <a:pt x="0" y="634"/>
                    <a:pt x="167" y="5437"/>
                    <a:pt x="734" y="5637"/>
                  </a:cubicBezTo>
                  <a:cubicBezTo>
                    <a:pt x="1268" y="5838"/>
                    <a:pt x="2802" y="7005"/>
                    <a:pt x="3703" y="7005"/>
                  </a:cubicBezTo>
                  <a:cubicBezTo>
                    <a:pt x="4637" y="7005"/>
                    <a:pt x="5905" y="5170"/>
                    <a:pt x="5971" y="4904"/>
                  </a:cubicBezTo>
                  <a:cubicBezTo>
                    <a:pt x="6071" y="4637"/>
                    <a:pt x="5604" y="0"/>
                    <a:pt x="5604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32;p65">
              <a:extLst>
                <a:ext uri="{FF2B5EF4-FFF2-40B4-BE49-F238E27FC236}">
                  <a16:creationId xmlns:a16="http://schemas.microsoft.com/office/drawing/2014/main" id="{B1F5B44A-92FF-4C96-8372-3D5BAB41BA83}"/>
                </a:ext>
              </a:extLst>
            </p:cNvPr>
            <p:cNvSpPr/>
            <p:nvPr/>
          </p:nvSpPr>
          <p:spPr>
            <a:xfrm>
              <a:off x="3750350" y="1776725"/>
              <a:ext cx="151800" cy="175150"/>
            </a:xfrm>
            <a:custGeom>
              <a:avLst/>
              <a:gdLst/>
              <a:ahLst/>
              <a:cxnLst/>
              <a:rect l="l" t="t" r="r" b="b"/>
              <a:pathLst>
                <a:path w="6072" h="7006" fill="none" extrusionOk="0">
                  <a:moveTo>
                    <a:pt x="0" y="634"/>
                  </a:moveTo>
                  <a:cubicBezTo>
                    <a:pt x="0" y="634"/>
                    <a:pt x="167" y="5437"/>
                    <a:pt x="734" y="5637"/>
                  </a:cubicBezTo>
                  <a:cubicBezTo>
                    <a:pt x="1268" y="5838"/>
                    <a:pt x="2802" y="7005"/>
                    <a:pt x="3703" y="7005"/>
                  </a:cubicBezTo>
                  <a:cubicBezTo>
                    <a:pt x="4637" y="7005"/>
                    <a:pt x="5905" y="5170"/>
                    <a:pt x="5971" y="4904"/>
                  </a:cubicBezTo>
                  <a:cubicBezTo>
                    <a:pt x="6071" y="4637"/>
                    <a:pt x="5604" y="0"/>
                    <a:pt x="5604" y="0"/>
                  </a:cubicBezTo>
                  <a:lnTo>
                    <a:pt x="367" y="567"/>
                  </a:lnTo>
                  <a:close/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33;p65">
              <a:extLst>
                <a:ext uri="{FF2B5EF4-FFF2-40B4-BE49-F238E27FC236}">
                  <a16:creationId xmlns:a16="http://schemas.microsoft.com/office/drawing/2014/main" id="{09AE07DA-5B4C-4C01-B1F8-AF330BE53B8B}"/>
                </a:ext>
              </a:extLst>
            </p:cNvPr>
            <p:cNvSpPr/>
            <p:nvPr/>
          </p:nvSpPr>
          <p:spPr>
            <a:xfrm>
              <a:off x="3552700" y="1561600"/>
              <a:ext cx="129300" cy="122725"/>
            </a:xfrm>
            <a:custGeom>
              <a:avLst/>
              <a:gdLst/>
              <a:ahLst/>
              <a:cxnLst/>
              <a:rect l="l" t="t" r="r" b="b"/>
              <a:pathLst>
                <a:path w="5172" h="4909" extrusionOk="0">
                  <a:moveTo>
                    <a:pt x="2151" y="1"/>
                  </a:moveTo>
                  <a:cubicBezTo>
                    <a:pt x="1938" y="1"/>
                    <a:pt x="1709" y="59"/>
                    <a:pt x="1469" y="199"/>
                  </a:cubicBezTo>
                  <a:cubicBezTo>
                    <a:pt x="1" y="1033"/>
                    <a:pt x="2102" y="3735"/>
                    <a:pt x="3370" y="4369"/>
                  </a:cubicBezTo>
                  <a:cubicBezTo>
                    <a:pt x="4333" y="4850"/>
                    <a:pt x="4873" y="4908"/>
                    <a:pt x="5076" y="4908"/>
                  </a:cubicBezTo>
                  <a:cubicBezTo>
                    <a:pt x="5140" y="4908"/>
                    <a:pt x="5171" y="4902"/>
                    <a:pt x="5171" y="4902"/>
                  </a:cubicBezTo>
                  <a:lnTo>
                    <a:pt x="3904" y="1433"/>
                  </a:lnTo>
                  <a:cubicBezTo>
                    <a:pt x="3904" y="1433"/>
                    <a:pt x="3211" y="1"/>
                    <a:pt x="2151" y="1"/>
                  </a:cubicBezTo>
                  <a:close/>
                </a:path>
              </a:pathLst>
            </a:custGeom>
            <a:solidFill>
              <a:srgbClr val="F9CB9C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34;p65">
              <a:extLst>
                <a:ext uri="{FF2B5EF4-FFF2-40B4-BE49-F238E27FC236}">
                  <a16:creationId xmlns:a16="http://schemas.microsoft.com/office/drawing/2014/main" id="{5C899E7F-3521-4071-A381-A47044953038}"/>
                </a:ext>
              </a:extLst>
            </p:cNvPr>
            <p:cNvSpPr/>
            <p:nvPr/>
          </p:nvSpPr>
          <p:spPr>
            <a:xfrm>
              <a:off x="3947150" y="1535375"/>
              <a:ext cx="97600" cy="139625"/>
            </a:xfrm>
            <a:custGeom>
              <a:avLst/>
              <a:gdLst/>
              <a:ahLst/>
              <a:cxnLst/>
              <a:rect l="l" t="t" r="r" b="b"/>
              <a:pathLst>
                <a:path w="3904" h="5585" extrusionOk="0">
                  <a:moveTo>
                    <a:pt x="1933" y="0"/>
                  </a:moveTo>
                  <a:cubicBezTo>
                    <a:pt x="606" y="0"/>
                    <a:pt x="268" y="1949"/>
                    <a:pt x="268" y="1949"/>
                  </a:cubicBezTo>
                  <a:lnTo>
                    <a:pt x="1" y="5584"/>
                  </a:lnTo>
                  <a:cubicBezTo>
                    <a:pt x="1" y="5584"/>
                    <a:pt x="534" y="5551"/>
                    <a:pt x="1569" y="4584"/>
                  </a:cubicBezTo>
                  <a:cubicBezTo>
                    <a:pt x="2636" y="3616"/>
                    <a:pt x="3904" y="447"/>
                    <a:pt x="2302" y="47"/>
                  </a:cubicBezTo>
                  <a:cubicBezTo>
                    <a:pt x="2172" y="15"/>
                    <a:pt x="2049" y="0"/>
                    <a:pt x="1933" y="0"/>
                  </a:cubicBezTo>
                  <a:close/>
                </a:path>
              </a:pathLst>
            </a:custGeom>
            <a:solidFill>
              <a:srgbClr val="F9CB9C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35;p65">
              <a:extLst>
                <a:ext uri="{FF2B5EF4-FFF2-40B4-BE49-F238E27FC236}">
                  <a16:creationId xmlns:a16="http://schemas.microsoft.com/office/drawing/2014/main" id="{461974A5-F8AD-43BE-B244-F5552A75E846}"/>
                </a:ext>
              </a:extLst>
            </p:cNvPr>
            <p:cNvSpPr/>
            <p:nvPr/>
          </p:nvSpPr>
          <p:spPr>
            <a:xfrm>
              <a:off x="3575225" y="1222925"/>
              <a:ext cx="387800" cy="608275"/>
            </a:xfrm>
            <a:custGeom>
              <a:avLst/>
              <a:gdLst/>
              <a:ahLst/>
              <a:cxnLst/>
              <a:rect l="l" t="t" r="r" b="b"/>
              <a:pathLst>
                <a:path w="15512" h="24331" extrusionOk="0">
                  <a:moveTo>
                    <a:pt x="5557" y="0"/>
                  </a:moveTo>
                  <a:cubicBezTo>
                    <a:pt x="3755" y="0"/>
                    <a:pt x="2695" y="1225"/>
                    <a:pt x="1802" y="2838"/>
                  </a:cubicBezTo>
                  <a:cubicBezTo>
                    <a:pt x="634" y="5006"/>
                    <a:pt x="0" y="6274"/>
                    <a:pt x="367" y="7742"/>
                  </a:cubicBezTo>
                  <a:cubicBezTo>
                    <a:pt x="734" y="9176"/>
                    <a:pt x="2569" y="14547"/>
                    <a:pt x="2569" y="14547"/>
                  </a:cubicBezTo>
                  <a:cubicBezTo>
                    <a:pt x="2569" y="14547"/>
                    <a:pt x="2602" y="14647"/>
                    <a:pt x="2669" y="14847"/>
                  </a:cubicBezTo>
                  <a:cubicBezTo>
                    <a:pt x="3036" y="15981"/>
                    <a:pt x="4470" y="20184"/>
                    <a:pt x="5004" y="21518"/>
                  </a:cubicBezTo>
                  <a:cubicBezTo>
                    <a:pt x="5554" y="22849"/>
                    <a:pt x="7458" y="24330"/>
                    <a:pt x="10086" y="24330"/>
                  </a:cubicBezTo>
                  <a:cubicBezTo>
                    <a:pt x="10489" y="24330"/>
                    <a:pt x="10908" y="24295"/>
                    <a:pt x="11342" y="24220"/>
                  </a:cubicBezTo>
                  <a:cubicBezTo>
                    <a:pt x="14611" y="23686"/>
                    <a:pt x="15512" y="19884"/>
                    <a:pt x="15512" y="18416"/>
                  </a:cubicBezTo>
                  <a:cubicBezTo>
                    <a:pt x="15512" y="16982"/>
                    <a:pt x="14811" y="5740"/>
                    <a:pt x="14811" y="5740"/>
                  </a:cubicBezTo>
                  <a:cubicBezTo>
                    <a:pt x="14811" y="5740"/>
                    <a:pt x="10908" y="1737"/>
                    <a:pt x="7706" y="470"/>
                  </a:cubicBezTo>
                  <a:cubicBezTo>
                    <a:pt x="6886" y="145"/>
                    <a:pt x="6177" y="0"/>
                    <a:pt x="5557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36;p65">
              <a:extLst>
                <a:ext uri="{FF2B5EF4-FFF2-40B4-BE49-F238E27FC236}">
                  <a16:creationId xmlns:a16="http://schemas.microsoft.com/office/drawing/2014/main" id="{FD7579C4-70A8-4EFF-BABF-63D858849D5B}"/>
                </a:ext>
              </a:extLst>
            </p:cNvPr>
            <p:cNvSpPr/>
            <p:nvPr/>
          </p:nvSpPr>
          <p:spPr>
            <a:xfrm>
              <a:off x="3575225" y="1202975"/>
              <a:ext cx="387800" cy="639650"/>
            </a:xfrm>
            <a:custGeom>
              <a:avLst/>
              <a:gdLst/>
              <a:ahLst/>
              <a:cxnLst/>
              <a:rect l="l" t="t" r="r" b="b"/>
              <a:pathLst>
                <a:path w="15512" h="25586" fill="none" extrusionOk="0">
                  <a:moveTo>
                    <a:pt x="2569" y="15345"/>
                  </a:moveTo>
                  <a:cubicBezTo>
                    <a:pt x="2569" y="15345"/>
                    <a:pt x="2602" y="15445"/>
                    <a:pt x="2669" y="15645"/>
                  </a:cubicBezTo>
                  <a:cubicBezTo>
                    <a:pt x="3036" y="16779"/>
                    <a:pt x="4470" y="20982"/>
                    <a:pt x="5004" y="22316"/>
                  </a:cubicBezTo>
                  <a:cubicBezTo>
                    <a:pt x="5638" y="23851"/>
                    <a:pt x="8073" y="25585"/>
                    <a:pt x="11342" y="25018"/>
                  </a:cubicBezTo>
                  <a:cubicBezTo>
                    <a:pt x="14611" y="24484"/>
                    <a:pt x="15512" y="20682"/>
                    <a:pt x="15512" y="19214"/>
                  </a:cubicBezTo>
                  <a:cubicBezTo>
                    <a:pt x="15512" y="17780"/>
                    <a:pt x="14811" y="6538"/>
                    <a:pt x="14811" y="6538"/>
                  </a:cubicBezTo>
                  <a:cubicBezTo>
                    <a:pt x="14811" y="6538"/>
                    <a:pt x="10908" y="2535"/>
                    <a:pt x="7706" y="1268"/>
                  </a:cubicBezTo>
                  <a:cubicBezTo>
                    <a:pt x="4504" y="0"/>
                    <a:pt x="3003" y="1468"/>
                    <a:pt x="1802" y="3636"/>
                  </a:cubicBezTo>
                  <a:cubicBezTo>
                    <a:pt x="634" y="5804"/>
                    <a:pt x="0" y="7072"/>
                    <a:pt x="367" y="8540"/>
                  </a:cubicBezTo>
                  <a:cubicBezTo>
                    <a:pt x="734" y="9974"/>
                    <a:pt x="2569" y="15345"/>
                    <a:pt x="2569" y="15345"/>
                  </a:cubicBezTo>
                  <a:close/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37;p65">
              <a:extLst>
                <a:ext uri="{FF2B5EF4-FFF2-40B4-BE49-F238E27FC236}">
                  <a16:creationId xmlns:a16="http://schemas.microsoft.com/office/drawing/2014/main" id="{DD6771FF-25BE-426E-946A-4EECF3D46ABD}"/>
                </a:ext>
              </a:extLst>
            </p:cNvPr>
            <p:cNvSpPr/>
            <p:nvPr/>
          </p:nvSpPr>
          <p:spPr>
            <a:xfrm>
              <a:off x="3694475" y="1450575"/>
              <a:ext cx="22550" cy="33525"/>
            </a:xfrm>
            <a:custGeom>
              <a:avLst/>
              <a:gdLst/>
              <a:ahLst/>
              <a:cxnLst/>
              <a:rect l="l" t="t" r="r" b="b"/>
              <a:pathLst>
                <a:path w="902" h="1341" extrusionOk="0">
                  <a:moveTo>
                    <a:pt x="407" y="1"/>
                  </a:moveTo>
                  <a:cubicBezTo>
                    <a:pt x="394" y="1"/>
                    <a:pt x="381" y="2"/>
                    <a:pt x="367" y="3"/>
                  </a:cubicBezTo>
                  <a:cubicBezTo>
                    <a:pt x="167" y="37"/>
                    <a:pt x="1" y="337"/>
                    <a:pt x="67" y="704"/>
                  </a:cubicBezTo>
                  <a:cubicBezTo>
                    <a:pt x="99" y="1082"/>
                    <a:pt x="279" y="1340"/>
                    <a:pt x="495" y="1340"/>
                  </a:cubicBezTo>
                  <a:cubicBezTo>
                    <a:pt x="508" y="1340"/>
                    <a:pt x="521" y="1340"/>
                    <a:pt x="534" y="1338"/>
                  </a:cubicBezTo>
                  <a:cubicBezTo>
                    <a:pt x="768" y="1304"/>
                    <a:pt x="901" y="1004"/>
                    <a:pt x="868" y="637"/>
                  </a:cubicBezTo>
                  <a:cubicBezTo>
                    <a:pt x="836" y="259"/>
                    <a:pt x="627" y="1"/>
                    <a:pt x="4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38;p65">
              <a:extLst>
                <a:ext uri="{FF2B5EF4-FFF2-40B4-BE49-F238E27FC236}">
                  <a16:creationId xmlns:a16="http://schemas.microsoft.com/office/drawing/2014/main" id="{B55E4103-C66F-4D7D-B677-AF97330DA81A}"/>
                </a:ext>
              </a:extLst>
            </p:cNvPr>
            <p:cNvSpPr/>
            <p:nvPr/>
          </p:nvSpPr>
          <p:spPr>
            <a:xfrm>
              <a:off x="3853750" y="1432225"/>
              <a:ext cx="22550" cy="33525"/>
            </a:xfrm>
            <a:custGeom>
              <a:avLst/>
              <a:gdLst/>
              <a:ahLst/>
              <a:cxnLst/>
              <a:rect l="l" t="t" r="r" b="b"/>
              <a:pathLst>
                <a:path w="902" h="1341" extrusionOk="0">
                  <a:moveTo>
                    <a:pt x="399" y="1"/>
                  </a:moveTo>
                  <a:cubicBezTo>
                    <a:pt x="388" y="1"/>
                    <a:pt x="378" y="2"/>
                    <a:pt x="368" y="4"/>
                  </a:cubicBezTo>
                  <a:cubicBezTo>
                    <a:pt x="134" y="37"/>
                    <a:pt x="1" y="370"/>
                    <a:pt x="34" y="737"/>
                  </a:cubicBezTo>
                  <a:cubicBezTo>
                    <a:pt x="66" y="1084"/>
                    <a:pt x="275" y="1341"/>
                    <a:pt x="467" y="1341"/>
                  </a:cubicBezTo>
                  <a:cubicBezTo>
                    <a:pt x="478" y="1341"/>
                    <a:pt x="490" y="1340"/>
                    <a:pt x="501" y="1338"/>
                  </a:cubicBezTo>
                  <a:cubicBezTo>
                    <a:pt x="735" y="1338"/>
                    <a:pt x="901" y="1004"/>
                    <a:pt x="835" y="637"/>
                  </a:cubicBezTo>
                  <a:cubicBezTo>
                    <a:pt x="803" y="289"/>
                    <a:pt x="591" y="1"/>
                    <a:pt x="39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39;p65">
              <a:extLst>
                <a:ext uri="{FF2B5EF4-FFF2-40B4-BE49-F238E27FC236}">
                  <a16:creationId xmlns:a16="http://schemas.microsoft.com/office/drawing/2014/main" id="{BA64E6D3-3626-4EBD-9CFF-638C3E750F87}"/>
                </a:ext>
              </a:extLst>
            </p:cNvPr>
            <p:cNvSpPr/>
            <p:nvPr/>
          </p:nvSpPr>
          <p:spPr>
            <a:xfrm>
              <a:off x="3661950" y="1363925"/>
              <a:ext cx="67575" cy="39225"/>
            </a:xfrm>
            <a:custGeom>
              <a:avLst/>
              <a:gdLst/>
              <a:ahLst/>
              <a:cxnLst/>
              <a:rect l="l" t="t" r="r" b="b"/>
              <a:pathLst>
                <a:path w="2703" h="1569" fill="none" extrusionOk="0">
                  <a:moveTo>
                    <a:pt x="1" y="1568"/>
                  </a:moveTo>
                  <a:cubicBezTo>
                    <a:pt x="1" y="1568"/>
                    <a:pt x="1068" y="0"/>
                    <a:pt x="2703" y="567"/>
                  </a:cubicBezTo>
                </a:path>
              </a:pathLst>
            </a:custGeom>
            <a:noFill/>
            <a:ln w="2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40;p65">
              <a:extLst>
                <a:ext uri="{FF2B5EF4-FFF2-40B4-BE49-F238E27FC236}">
                  <a16:creationId xmlns:a16="http://schemas.microsoft.com/office/drawing/2014/main" id="{E8FE76C0-09A0-4AC2-935C-81B1CBC681FF}"/>
                </a:ext>
              </a:extLst>
            </p:cNvPr>
            <p:cNvSpPr/>
            <p:nvPr/>
          </p:nvSpPr>
          <p:spPr>
            <a:xfrm>
              <a:off x="3807050" y="1470650"/>
              <a:ext cx="22550" cy="115950"/>
            </a:xfrm>
            <a:custGeom>
              <a:avLst/>
              <a:gdLst/>
              <a:ahLst/>
              <a:cxnLst/>
              <a:rect l="l" t="t" r="r" b="b"/>
              <a:pathLst>
                <a:path w="902" h="4638" fill="none" extrusionOk="0">
                  <a:moveTo>
                    <a:pt x="1" y="4638"/>
                  </a:moveTo>
                  <a:lnTo>
                    <a:pt x="901" y="3737"/>
                  </a:lnTo>
                  <a:lnTo>
                    <a:pt x="268" y="1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41;p65">
              <a:extLst>
                <a:ext uri="{FF2B5EF4-FFF2-40B4-BE49-F238E27FC236}">
                  <a16:creationId xmlns:a16="http://schemas.microsoft.com/office/drawing/2014/main" id="{85711009-B2DA-4727-80D7-4C87835B4A58}"/>
                </a:ext>
              </a:extLst>
            </p:cNvPr>
            <p:cNvSpPr/>
            <p:nvPr/>
          </p:nvSpPr>
          <p:spPr>
            <a:xfrm>
              <a:off x="3729500" y="1618275"/>
              <a:ext cx="59225" cy="40875"/>
            </a:xfrm>
            <a:custGeom>
              <a:avLst/>
              <a:gdLst/>
              <a:ahLst/>
              <a:cxnLst/>
              <a:rect l="l" t="t" r="r" b="b"/>
              <a:pathLst>
                <a:path w="2369" h="1635" fill="none" extrusionOk="0">
                  <a:moveTo>
                    <a:pt x="1" y="0"/>
                  </a:moveTo>
                  <a:cubicBezTo>
                    <a:pt x="401" y="968"/>
                    <a:pt x="1335" y="1601"/>
                    <a:pt x="2369" y="1635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42;p65">
              <a:extLst>
                <a:ext uri="{FF2B5EF4-FFF2-40B4-BE49-F238E27FC236}">
                  <a16:creationId xmlns:a16="http://schemas.microsoft.com/office/drawing/2014/main" id="{7F829925-F912-4884-B16D-894206111F6D}"/>
                </a:ext>
              </a:extLst>
            </p:cNvPr>
            <p:cNvSpPr/>
            <p:nvPr/>
          </p:nvSpPr>
          <p:spPr>
            <a:xfrm>
              <a:off x="3509350" y="1088450"/>
              <a:ext cx="620450" cy="498150"/>
            </a:xfrm>
            <a:custGeom>
              <a:avLst/>
              <a:gdLst/>
              <a:ahLst/>
              <a:cxnLst/>
              <a:rect l="l" t="t" r="r" b="b"/>
              <a:pathLst>
                <a:path w="24818" h="19926" extrusionOk="0">
                  <a:moveTo>
                    <a:pt x="12582" y="1"/>
                  </a:moveTo>
                  <a:cubicBezTo>
                    <a:pt x="11881" y="1"/>
                    <a:pt x="11102" y="104"/>
                    <a:pt x="10241" y="345"/>
                  </a:cubicBezTo>
                  <a:cubicBezTo>
                    <a:pt x="5704" y="1613"/>
                    <a:pt x="5504" y="4148"/>
                    <a:pt x="4970" y="5415"/>
                  </a:cubicBezTo>
                  <a:cubicBezTo>
                    <a:pt x="4753" y="5932"/>
                    <a:pt x="4363" y="5955"/>
                    <a:pt x="3880" y="5955"/>
                  </a:cubicBezTo>
                  <a:cubicBezTo>
                    <a:pt x="3833" y="5955"/>
                    <a:pt x="3785" y="5955"/>
                    <a:pt x="3737" y="5955"/>
                  </a:cubicBezTo>
                  <a:cubicBezTo>
                    <a:pt x="3060" y="5955"/>
                    <a:pt x="2227" y="5997"/>
                    <a:pt x="1435" y="7250"/>
                  </a:cubicBezTo>
                  <a:cubicBezTo>
                    <a:pt x="0" y="9485"/>
                    <a:pt x="1635" y="13554"/>
                    <a:pt x="2269" y="14755"/>
                  </a:cubicBezTo>
                  <a:cubicBezTo>
                    <a:pt x="2936" y="15923"/>
                    <a:pt x="5204" y="19926"/>
                    <a:pt x="5204" y="19926"/>
                  </a:cubicBezTo>
                  <a:cubicBezTo>
                    <a:pt x="5004" y="19025"/>
                    <a:pt x="4770" y="18124"/>
                    <a:pt x="4470" y="17290"/>
                  </a:cubicBezTo>
                  <a:cubicBezTo>
                    <a:pt x="4103" y="16456"/>
                    <a:pt x="3936" y="13388"/>
                    <a:pt x="4470" y="12754"/>
                  </a:cubicBezTo>
                  <a:cubicBezTo>
                    <a:pt x="5004" y="12120"/>
                    <a:pt x="6271" y="11853"/>
                    <a:pt x="7005" y="10652"/>
                  </a:cubicBezTo>
                  <a:cubicBezTo>
                    <a:pt x="7739" y="9485"/>
                    <a:pt x="6639" y="7417"/>
                    <a:pt x="6638" y="7417"/>
                  </a:cubicBezTo>
                  <a:lnTo>
                    <a:pt x="6638" y="7417"/>
                  </a:lnTo>
                  <a:cubicBezTo>
                    <a:pt x="9024" y="10834"/>
                    <a:pt x="14214" y="11790"/>
                    <a:pt x="17661" y="11790"/>
                  </a:cubicBezTo>
                  <a:cubicBezTo>
                    <a:pt x="17781" y="11790"/>
                    <a:pt x="17898" y="11789"/>
                    <a:pt x="18013" y="11786"/>
                  </a:cubicBezTo>
                  <a:cubicBezTo>
                    <a:pt x="21482" y="11686"/>
                    <a:pt x="23917" y="9852"/>
                    <a:pt x="24384" y="7050"/>
                  </a:cubicBezTo>
                  <a:cubicBezTo>
                    <a:pt x="24818" y="4248"/>
                    <a:pt x="22850" y="4248"/>
                    <a:pt x="22850" y="4248"/>
                  </a:cubicBezTo>
                  <a:lnTo>
                    <a:pt x="22850" y="4248"/>
                  </a:lnTo>
                  <a:cubicBezTo>
                    <a:pt x="22850" y="4248"/>
                    <a:pt x="23984" y="4781"/>
                    <a:pt x="22283" y="5248"/>
                  </a:cubicBezTo>
                  <a:cubicBezTo>
                    <a:pt x="22024" y="5320"/>
                    <a:pt x="21751" y="5353"/>
                    <a:pt x="21474" y="5353"/>
                  </a:cubicBezTo>
                  <a:cubicBezTo>
                    <a:pt x="19928" y="5353"/>
                    <a:pt x="18217" y="4324"/>
                    <a:pt x="17680" y="3080"/>
                  </a:cubicBezTo>
                  <a:cubicBezTo>
                    <a:pt x="17166" y="1891"/>
                    <a:pt x="15579" y="1"/>
                    <a:pt x="12582" y="1"/>
                  </a:cubicBezTo>
                  <a:close/>
                </a:path>
              </a:pathLst>
            </a:custGeom>
            <a:solidFill>
              <a:schemeClr val="accent6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43;p65">
              <a:extLst>
                <a:ext uri="{FF2B5EF4-FFF2-40B4-BE49-F238E27FC236}">
                  <a16:creationId xmlns:a16="http://schemas.microsoft.com/office/drawing/2014/main" id="{953BB98C-092D-436F-A216-4629B2950314}"/>
                </a:ext>
              </a:extLst>
            </p:cNvPr>
            <p:cNvSpPr/>
            <p:nvPr/>
          </p:nvSpPr>
          <p:spPr>
            <a:xfrm>
              <a:off x="3666125" y="1142925"/>
              <a:ext cx="323575" cy="106775"/>
            </a:xfrm>
            <a:custGeom>
              <a:avLst/>
              <a:gdLst/>
              <a:ahLst/>
              <a:cxnLst/>
              <a:rect l="l" t="t" r="r" b="b"/>
              <a:pathLst>
                <a:path w="12943" h="4271" fill="none" extrusionOk="0">
                  <a:moveTo>
                    <a:pt x="0" y="3603"/>
                  </a:moveTo>
                  <a:cubicBezTo>
                    <a:pt x="0" y="3603"/>
                    <a:pt x="4070" y="1"/>
                    <a:pt x="6472" y="101"/>
                  </a:cubicBezTo>
                  <a:cubicBezTo>
                    <a:pt x="8840" y="167"/>
                    <a:pt x="10074" y="4270"/>
                    <a:pt x="12943" y="4170"/>
                  </a:cubicBezTo>
                </a:path>
              </a:pathLst>
            </a:custGeom>
            <a:no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44;p65">
              <a:extLst>
                <a:ext uri="{FF2B5EF4-FFF2-40B4-BE49-F238E27FC236}">
                  <a16:creationId xmlns:a16="http://schemas.microsoft.com/office/drawing/2014/main" id="{8B603DDE-2366-45D8-B981-2A2196C0DF48}"/>
                </a:ext>
              </a:extLst>
            </p:cNvPr>
            <p:cNvSpPr/>
            <p:nvPr/>
          </p:nvSpPr>
          <p:spPr>
            <a:xfrm>
              <a:off x="3644450" y="1223825"/>
              <a:ext cx="471175" cy="135125"/>
            </a:xfrm>
            <a:custGeom>
              <a:avLst/>
              <a:gdLst/>
              <a:ahLst/>
              <a:cxnLst/>
              <a:rect l="l" t="t" r="r" b="b"/>
              <a:pathLst>
                <a:path w="18847" h="5405" fill="none" extrusionOk="0">
                  <a:moveTo>
                    <a:pt x="0" y="934"/>
                  </a:moveTo>
                  <a:lnTo>
                    <a:pt x="1535" y="2269"/>
                  </a:lnTo>
                  <a:cubicBezTo>
                    <a:pt x="1535" y="2269"/>
                    <a:pt x="3803" y="0"/>
                    <a:pt x="6772" y="1034"/>
                  </a:cubicBezTo>
                  <a:cubicBezTo>
                    <a:pt x="9707" y="2068"/>
                    <a:pt x="12376" y="5404"/>
                    <a:pt x="15144" y="5137"/>
                  </a:cubicBezTo>
                  <a:cubicBezTo>
                    <a:pt x="17880" y="4837"/>
                    <a:pt x="18847" y="1968"/>
                    <a:pt x="18480" y="367"/>
                  </a:cubicBezTo>
                </a:path>
              </a:pathLst>
            </a:custGeom>
            <a:no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445;p65">
              <a:extLst>
                <a:ext uri="{FF2B5EF4-FFF2-40B4-BE49-F238E27FC236}">
                  <a16:creationId xmlns:a16="http://schemas.microsoft.com/office/drawing/2014/main" id="{69A43974-F252-44E3-AB87-7111F867A334}"/>
                </a:ext>
              </a:extLst>
            </p:cNvPr>
            <p:cNvSpPr/>
            <p:nvPr/>
          </p:nvSpPr>
          <p:spPr>
            <a:xfrm>
              <a:off x="3568550" y="1252175"/>
              <a:ext cx="80925" cy="121775"/>
            </a:xfrm>
            <a:custGeom>
              <a:avLst/>
              <a:gdLst/>
              <a:ahLst/>
              <a:cxnLst/>
              <a:rect l="l" t="t" r="r" b="b"/>
              <a:pathLst>
                <a:path w="3237" h="4871" fill="none" extrusionOk="0">
                  <a:moveTo>
                    <a:pt x="3236" y="467"/>
                  </a:moveTo>
                  <a:cubicBezTo>
                    <a:pt x="3236" y="467"/>
                    <a:pt x="1502" y="0"/>
                    <a:pt x="734" y="1435"/>
                  </a:cubicBezTo>
                  <a:cubicBezTo>
                    <a:pt x="1" y="2869"/>
                    <a:pt x="935" y="4871"/>
                    <a:pt x="935" y="4871"/>
                  </a:cubicBezTo>
                </a:path>
              </a:pathLst>
            </a:custGeom>
            <a:no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446;p65">
              <a:extLst>
                <a:ext uri="{FF2B5EF4-FFF2-40B4-BE49-F238E27FC236}">
                  <a16:creationId xmlns:a16="http://schemas.microsoft.com/office/drawing/2014/main" id="{D159CA9F-90B1-4222-A681-4CE408F4BB63}"/>
                </a:ext>
              </a:extLst>
            </p:cNvPr>
            <p:cNvSpPr/>
            <p:nvPr/>
          </p:nvSpPr>
          <p:spPr>
            <a:xfrm>
              <a:off x="3586900" y="1280525"/>
              <a:ext cx="95925" cy="145125"/>
            </a:xfrm>
            <a:custGeom>
              <a:avLst/>
              <a:gdLst/>
              <a:ahLst/>
              <a:cxnLst/>
              <a:rect l="l" t="t" r="r" b="b"/>
              <a:pathLst>
                <a:path w="3837" h="5805" fill="none" extrusionOk="0">
                  <a:moveTo>
                    <a:pt x="3837" y="1"/>
                  </a:moveTo>
                  <a:cubicBezTo>
                    <a:pt x="3837" y="1"/>
                    <a:pt x="2769" y="101"/>
                    <a:pt x="2769" y="1535"/>
                  </a:cubicBezTo>
                  <a:cubicBezTo>
                    <a:pt x="2769" y="2936"/>
                    <a:pt x="2502" y="3903"/>
                    <a:pt x="1435" y="4370"/>
                  </a:cubicBezTo>
                  <a:cubicBezTo>
                    <a:pt x="401" y="4871"/>
                    <a:pt x="0" y="5238"/>
                    <a:pt x="401" y="5805"/>
                  </a:cubicBezTo>
                </a:path>
              </a:pathLst>
            </a:custGeom>
            <a:no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47;p65">
              <a:extLst>
                <a:ext uri="{FF2B5EF4-FFF2-40B4-BE49-F238E27FC236}">
                  <a16:creationId xmlns:a16="http://schemas.microsoft.com/office/drawing/2014/main" id="{BA8AA276-E19C-4405-80FF-0B588584215E}"/>
                </a:ext>
              </a:extLst>
            </p:cNvPr>
            <p:cNvSpPr/>
            <p:nvPr/>
          </p:nvSpPr>
          <p:spPr>
            <a:xfrm>
              <a:off x="3559375" y="1387625"/>
              <a:ext cx="462850" cy="200825"/>
            </a:xfrm>
            <a:custGeom>
              <a:avLst/>
              <a:gdLst/>
              <a:ahLst/>
              <a:cxnLst/>
              <a:rect l="l" t="t" r="r" b="b"/>
              <a:pathLst>
                <a:path w="18514" h="8033" extrusionOk="0">
                  <a:moveTo>
                    <a:pt x="15078" y="820"/>
                  </a:moveTo>
                  <a:cubicBezTo>
                    <a:pt x="16512" y="1020"/>
                    <a:pt x="17280" y="1321"/>
                    <a:pt x="17446" y="1721"/>
                  </a:cubicBezTo>
                  <a:cubicBezTo>
                    <a:pt x="17547" y="1988"/>
                    <a:pt x="17046" y="2321"/>
                    <a:pt x="16846" y="2421"/>
                  </a:cubicBezTo>
                  <a:lnTo>
                    <a:pt x="16813" y="2421"/>
                  </a:lnTo>
                  <a:cubicBezTo>
                    <a:pt x="16646" y="2488"/>
                    <a:pt x="16579" y="2655"/>
                    <a:pt x="16579" y="2855"/>
                  </a:cubicBezTo>
                  <a:cubicBezTo>
                    <a:pt x="16579" y="2955"/>
                    <a:pt x="16913" y="5457"/>
                    <a:pt x="14745" y="5957"/>
                  </a:cubicBezTo>
                  <a:cubicBezTo>
                    <a:pt x="14297" y="6060"/>
                    <a:pt x="13900" y="6105"/>
                    <a:pt x="13547" y="6105"/>
                  </a:cubicBezTo>
                  <a:cubicBezTo>
                    <a:pt x="11952" y="6105"/>
                    <a:pt x="11279" y="5190"/>
                    <a:pt x="11142" y="4590"/>
                  </a:cubicBezTo>
                  <a:cubicBezTo>
                    <a:pt x="10975" y="3889"/>
                    <a:pt x="10742" y="2355"/>
                    <a:pt x="10642" y="1687"/>
                  </a:cubicBezTo>
                  <a:cubicBezTo>
                    <a:pt x="11142" y="1521"/>
                    <a:pt x="11842" y="1354"/>
                    <a:pt x="12576" y="1187"/>
                  </a:cubicBezTo>
                  <a:cubicBezTo>
                    <a:pt x="13410" y="954"/>
                    <a:pt x="14244" y="820"/>
                    <a:pt x="15078" y="820"/>
                  </a:cubicBezTo>
                  <a:close/>
                  <a:moveTo>
                    <a:pt x="7439" y="1988"/>
                  </a:moveTo>
                  <a:cubicBezTo>
                    <a:pt x="7539" y="2655"/>
                    <a:pt x="7706" y="4123"/>
                    <a:pt x="7740" y="4923"/>
                  </a:cubicBezTo>
                  <a:cubicBezTo>
                    <a:pt x="7806" y="5690"/>
                    <a:pt x="7206" y="7091"/>
                    <a:pt x="4671" y="7225"/>
                  </a:cubicBezTo>
                  <a:lnTo>
                    <a:pt x="4637" y="7225"/>
                  </a:lnTo>
                  <a:cubicBezTo>
                    <a:pt x="4594" y="7227"/>
                    <a:pt x="4552" y="7228"/>
                    <a:pt x="4510" y="7228"/>
                  </a:cubicBezTo>
                  <a:cubicBezTo>
                    <a:pt x="2420" y="7228"/>
                    <a:pt x="2035" y="4821"/>
                    <a:pt x="2035" y="4723"/>
                  </a:cubicBezTo>
                  <a:cubicBezTo>
                    <a:pt x="2002" y="4523"/>
                    <a:pt x="1869" y="4389"/>
                    <a:pt x="1702" y="4356"/>
                  </a:cubicBezTo>
                  <a:cubicBezTo>
                    <a:pt x="1502" y="4323"/>
                    <a:pt x="868" y="4123"/>
                    <a:pt x="901" y="3856"/>
                  </a:cubicBezTo>
                  <a:cubicBezTo>
                    <a:pt x="935" y="3455"/>
                    <a:pt x="1602" y="2955"/>
                    <a:pt x="2936" y="2388"/>
                  </a:cubicBezTo>
                  <a:cubicBezTo>
                    <a:pt x="3737" y="2154"/>
                    <a:pt x="4571" y="2021"/>
                    <a:pt x="5438" y="2021"/>
                  </a:cubicBezTo>
                  <a:cubicBezTo>
                    <a:pt x="6172" y="1988"/>
                    <a:pt x="6906" y="1988"/>
                    <a:pt x="7439" y="1988"/>
                  </a:cubicBezTo>
                  <a:close/>
                  <a:moveTo>
                    <a:pt x="14870" y="0"/>
                  </a:moveTo>
                  <a:cubicBezTo>
                    <a:pt x="13417" y="0"/>
                    <a:pt x="10630" y="833"/>
                    <a:pt x="10108" y="987"/>
                  </a:cubicBezTo>
                  <a:cubicBezTo>
                    <a:pt x="9763" y="829"/>
                    <a:pt x="9401" y="752"/>
                    <a:pt x="9043" y="752"/>
                  </a:cubicBezTo>
                  <a:cubicBezTo>
                    <a:pt x="8569" y="752"/>
                    <a:pt x="8105" y="888"/>
                    <a:pt x="7706" y="1154"/>
                  </a:cubicBezTo>
                  <a:cubicBezTo>
                    <a:pt x="7616" y="1154"/>
                    <a:pt x="7491" y="1153"/>
                    <a:pt x="7340" y="1153"/>
                  </a:cubicBezTo>
                  <a:cubicBezTo>
                    <a:pt x="6207" y="1153"/>
                    <a:pt x="3574" y="1179"/>
                    <a:pt x="2603" y="1621"/>
                  </a:cubicBezTo>
                  <a:cubicBezTo>
                    <a:pt x="1402" y="2154"/>
                    <a:pt x="134" y="2822"/>
                    <a:pt x="67" y="3789"/>
                  </a:cubicBezTo>
                  <a:cubicBezTo>
                    <a:pt x="1" y="4523"/>
                    <a:pt x="701" y="4956"/>
                    <a:pt x="1268" y="5123"/>
                  </a:cubicBezTo>
                  <a:cubicBezTo>
                    <a:pt x="1526" y="6282"/>
                    <a:pt x="2405" y="8032"/>
                    <a:pt x="4446" y="8032"/>
                  </a:cubicBezTo>
                  <a:cubicBezTo>
                    <a:pt x="4519" y="8032"/>
                    <a:pt x="4594" y="8030"/>
                    <a:pt x="4671" y="8025"/>
                  </a:cubicBezTo>
                  <a:cubicBezTo>
                    <a:pt x="7473" y="7892"/>
                    <a:pt x="8640" y="6324"/>
                    <a:pt x="8573" y="4890"/>
                  </a:cubicBezTo>
                  <a:cubicBezTo>
                    <a:pt x="8540" y="4022"/>
                    <a:pt x="8340" y="2421"/>
                    <a:pt x="8273" y="1788"/>
                  </a:cubicBezTo>
                  <a:cubicBezTo>
                    <a:pt x="8515" y="1650"/>
                    <a:pt x="8783" y="1583"/>
                    <a:pt x="9054" y="1583"/>
                  </a:cubicBezTo>
                  <a:cubicBezTo>
                    <a:pt x="9308" y="1583"/>
                    <a:pt x="9566" y="1641"/>
                    <a:pt x="9808" y="1754"/>
                  </a:cubicBezTo>
                  <a:cubicBezTo>
                    <a:pt x="9874" y="2388"/>
                    <a:pt x="10141" y="3956"/>
                    <a:pt x="10341" y="4790"/>
                  </a:cubicBezTo>
                  <a:cubicBezTo>
                    <a:pt x="10585" y="5926"/>
                    <a:pt x="11663" y="6932"/>
                    <a:pt x="13505" y="6932"/>
                  </a:cubicBezTo>
                  <a:cubicBezTo>
                    <a:pt x="13933" y="6932"/>
                    <a:pt x="14402" y="6877"/>
                    <a:pt x="14911" y="6758"/>
                  </a:cubicBezTo>
                  <a:cubicBezTo>
                    <a:pt x="17046" y="6257"/>
                    <a:pt x="17480" y="4256"/>
                    <a:pt x="17413" y="3022"/>
                  </a:cubicBezTo>
                  <a:cubicBezTo>
                    <a:pt x="17947" y="2722"/>
                    <a:pt x="18514" y="2121"/>
                    <a:pt x="18247" y="1454"/>
                  </a:cubicBezTo>
                  <a:cubicBezTo>
                    <a:pt x="17880" y="520"/>
                    <a:pt x="16512" y="186"/>
                    <a:pt x="15212" y="20"/>
                  </a:cubicBezTo>
                  <a:cubicBezTo>
                    <a:pt x="15109" y="6"/>
                    <a:pt x="14994" y="0"/>
                    <a:pt x="148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48;p65">
              <a:extLst>
                <a:ext uri="{FF2B5EF4-FFF2-40B4-BE49-F238E27FC236}">
                  <a16:creationId xmlns:a16="http://schemas.microsoft.com/office/drawing/2014/main" id="{EDD142A5-7147-4F7F-817C-013A038375B2}"/>
                </a:ext>
              </a:extLst>
            </p:cNvPr>
            <p:cNvSpPr/>
            <p:nvPr/>
          </p:nvSpPr>
          <p:spPr>
            <a:xfrm>
              <a:off x="3298350" y="3753700"/>
              <a:ext cx="129300" cy="191250"/>
            </a:xfrm>
            <a:custGeom>
              <a:avLst/>
              <a:gdLst/>
              <a:ahLst/>
              <a:cxnLst/>
              <a:rect l="l" t="t" r="r" b="b"/>
              <a:pathLst>
                <a:path w="5172" h="7650" extrusionOk="0">
                  <a:moveTo>
                    <a:pt x="213" y="1"/>
                  </a:moveTo>
                  <a:cubicBezTo>
                    <a:pt x="140" y="1"/>
                    <a:pt x="69" y="4"/>
                    <a:pt x="1" y="11"/>
                  </a:cubicBezTo>
                  <a:lnTo>
                    <a:pt x="4271" y="7650"/>
                  </a:lnTo>
                  <a:lnTo>
                    <a:pt x="5171" y="1812"/>
                  </a:lnTo>
                  <a:cubicBezTo>
                    <a:pt x="5171" y="1812"/>
                    <a:pt x="1948" y="1"/>
                    <a:pt x="213" y="1"/>
                  </a:cubicBezTo>
                  <a:close/>
                </a:path>
              </a:pathLst>
            </a:custGeom>
            <a:solidFill>
              <a:srgbClr val="BF9000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49;p65">
              <a:extLst>
                <a:ext uri="{FF2B5EF4-FFF2-40B4-BE49-F238E27FC236}">
                  <a16:creationId xmlns:a16="http://schemas.microsoft.com/office/drawing/2014/main" id="{58EE0A61-7D31-40A1-9070-2260FD2E80BA}"/>
                </a:ext>
              </a:extLst>
            </p:cNvPr>
            <p:cNvSpPr/>
            <p:nvPr/>
          </p:nvSpPr>
          <p:spPr>
            <a:xfrm>
              <a:off x="3832075" y="3837725"/>
              <a:ext cx="276050" cy="393800"/>
            </a:xfrm>
            <a:custGeom>
              <a:avLst/>
              <a:gdLst/>
              <a:ahLst/>
              <a:cxnLst/>
              <a:rect l="l" t="t" r="r" b="b"/>
              <a:pathLst>
                <a:path w="11042" h="15752" extrusionOk="0">
                  <a:moveTo>
                    <a:pt x="4549" y="0"/>
                  </a:moveTo>
                  <a:cubicBezTo>
                    <a:pt x="4446" y="0"/>
                    <a:pt x="4341" y="17"/>
                    <a:pt x="4237" y="52"/>
                  </a:cubicBezTo>
                  <a:cubicBezTo>
                    <a:pt x="4237" y="52"/>
                    <a:pt x="2269" y="1153"/>
                    <a:pt x="1635" y="2154"/>
                  </a:cubicBezTo>
                  <a:cubicBezTo>
                    <a:pt x="968" y="3155"/>
                    <a:pt x="0" y="3522"/>
                    <a:pt x="901" y="4789"/>
                  </a:cubicBezTo>
                  <a:cubicBezTo>
                    <a:pt x="2002" y="6390"/>
                    <a:pt x="2769" y="8225"/>
                    <a:pt x="3169" y="10126"/>
                  </a:cubicBezTo>
                  <a:cubicBezTo>
                    <a:pt x="3503" y="12028"/>
                    <a:pt x="4971" y="13562"/>
                    <a:pt x="6505" y="14763"/>
                  </a:cubicBezTo>
                  <a:cubicBezTo>
                    <a:pt x="7322" y="15385"/>
                    <a:pt x="8404" y="15751"/>
                    <a:pt x="9278" y="15751"/>
                  </a:cubicBezTo>
                  <a:cubicBezTo>
                    <a:pt x="10044" y="15751"/>
                    <a:pt x="10650" y="15469"/>
                    <a:pt x="10775" y="14830"/>
                  </a:cubicBezTo>
                  <a:cubicBezTo>
                    <a:pt x="11042" y="13495"/>
                    <a:pt x="7673" y="7958"/>
                    <a:pt x="7439" y="6957"/>
                  </a:cubicBezTo>
                  <a:cubicBezTo>
                    <a:pt x="7206" y="6057"/>
                    <a:pt x="7139" y="5156"/>
                    <a:pt x="7239" y="4222"/>
                  </a:cubicBezTo>
                  <a:cubicBezTo>
                    <a:pt x="7332" y="3288"/>
                    <a:pt x="6002" y="0"/>
                    <a:pt x="4549" y="0"/>
                  </a:cubicBezTo>
                  <a:close/>
                </a:path>
              </a:pathLst>
            </a:custGeom>
            <a:solidFill>
              <a:srgbClr val="263238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50;p65">
              <a:extLst>
                <a:ext uri="{FF2B5EF4-FFF2-40B4-BE49-F238E27FC236}">
                  <a16:creationId xmlns:a16="http://schemas.microsoft.com/office/drawing/2014/main" id="{AF23EC72-5DFA-46C7-9865-06877EEE6007}"/>
                </a:ext>
              </a:extLst>
            </p:cNvPr>
            <p:cNvSpPr/>
            <p:nvPr/>
          </p:nvSpPr>
          <p:spPr>
            <a:xfrm>
              <a:off x="3841250" y="3919075"/>
              <a:ext cx="260200" cy="312700"/>
            </a:xfrm>
            <a:custGeom>
              <a:avLst/>
              <a:gdLst/>
              <a:ahLst/>
              <a:cxnLst/>
              <a:rect l="l" t="t" r="r" b="b"/>
              <a:pathLst>
                <a:path w="10408" h="12508" extrusionOk="0">
                  <a:moveTo>
                    <a:pt x="367" y="1"/>
                  </a:moveTo>
                  <a:cubicBezTo>
                    <a:pt x="100" y="401"/>
                    <a:pt x="0" y="835"/>
                    <a:pt x="501" y="1535"/>
                  </a:cubicBezTo>
                  <a:cubicBezTo>
                    <a:pt x="1602" y="3136"/>
                    <a:pt x="2369" y="4971"/>
                    <a:pt x="2802" y="6872"/>
                  </a:cubicBezTo>
                  <a:cubicBezTo>
                    <a:pt x="3136" y="8774"/>
                    <a:pt x="4604" y="10308"/>
                    <a:pt x="6138" y="11509"/>
                  </a:cubicBezTo>
                  <a:cubicBezTo>
                    <a:pt x="6967" y="12140"/>
                    <a:pt x="8058" y="12507"/>
                    <a:pt x="8934" y="12507"/>
                  </a:cubicBezTo>
                  <a:cubicBezTo>
                    <a:pt x="9680" y="12507"/>
                    <a:pt x="10270" y="12241"/>
                    <a:pt x="10408" y="11642"/>
                  </a:cubicBezTo>
                  <a:lnTo>
                    <a:pt x="10408" y="11642"/>
                  </a:lnTo>
                  <a:cubicBezTo>
                    <a:pt x="10000" y="11837"/>
                    <a:pt x="9546" y="11940"/>
                    <a:pt x="9094" y="11940"/>
                  </a:cubicBezTo>
                  <a:cubicBezTo>
                    <a:pt x="8770" y="11940"/>
                    <a:pt x="8446" y="11887"/>
                    <a:pt x="8140" y="11776"/>
                  </a:cubicBezTo>
                  <a:cubicBezTo>
                    <a:pt x="5604" y="11075"/>
                    <a:pt x="4437" y="8073"/>
                    <a:pt x="3136" y="4804"/>
                  </a:cubicBezTo>
                  <a:cubicBezTo>
                    <a:pt x="2435" y="3070"/>
                    <a:pt x="1535" y="1468"/>
                    <a:pt x="367" y="1"/>
                  </a:cubicBezTo>
                  <a:close/>
                </a:path>
              </a:pathLst>
            </a:custGeom>
            <a:solidFill>
              <a:srgbClr val="FFFFFF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51;p65">
              <a:extLst>
                <a:ext uri="{FF2B5EF4-FFF2-40B4-BE49-F238E27FC236}">
                  <a16:creationId xmlns:a16="http://schemas.microsoft.com/office/drawing/2014/main" id="{C6D001E8-0072-4D4E-AD0D-A4BB1FA1BE0E}"/>
                </a:ext>
              </a:extLst>
            </p:cNvPr>
            <p:cNvSpPr/>
            <p:nvPr/>
          </p:nvSpPr>
          <p:spPr>
            <a:xfrm>
              <a:off x="3908800" y="3796500"/>
              <a:ext cx="106775" cy="183475"/>
            </a:xfrm>
            <a:custGeom>
              <a:avLst/>
              <a:gdLst/>
              <a:ahLst/>
              <a:cxnLst/>
              <a:rect l="l" t="t" r="r" b="b"/>
              <a:pathLst>
                <a:path w="4271" h="7339" extrusionOk="0">
                  <a:moveTo>
                    <a:pt x="3169" y="0"/>
                  </a:moveTo>
                  <a:cubicBezTo>
                    <a:pt x="3169" y="0"/>
                    <a:pt x="200" y="1902"/>
                    <a:pt x="100" y="2802"/>
                  </a:cubicBezTo>
                  <a:cubicBezTo>
                    <a:pt x="0" y="3703"/>
                    <a:pt x="834" y="6505"/>
                    <a:pt x="1168" y="6972"/>
                  </a:cubicBezTo>
                  <a:cubicBezTo>
                    <a:pt x="1205" y="7016"/>
                    <a:pt x="1249" y="7035"/>
                    <a:pt x="1299" y="7035"/>
                  </a:cubicBezTo>
                  <a:cubicBezTo>
                    <a:pt x="1688" y="7035"/>
                    <a:pt x="2432" y="5879"/>
                    <a:pt x="2840" y="5879"/>
                  </a:cubicBezTo>
                  <a:cubicBezTo>
                    <a:pt x="2903" y="5879"/>
                    <a:pt x="2958" y="5907"/>
                    <a:pt x="3002" y="5971"/>
                  </a:cubicBezTo>
                  <a:lnTo>
                    <a:pt x="3903" y="7339"/>
                  </a:lnTo>
                  <a:lnTo>
                    <a:pt x="4270" y="4870"/>
                  </a:lnTo>
                  <a:lnTo>
                    <a:pt x="3169" y="0"/>
                  </a:lnTo>
                  <a:close/>
                </a:path>
              </a:pathLst>
            </a:custGeom>
            <a:solidFill>
              <a:srgbClr val="F9CB9C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452;p65">
              <a:extLst>
                <a:ext uri="{FF2B5EF4-FFF2-40B4-BE49-F238E27FC236}">
                  <a16:creationId xmlns:a16="http://schemas.microsoft.com/office/drawing/2014/main" id="{C79D10CB-BF6D-4530-A843-53CAAF7E183D}"/>
                </a:ext>
              </a:extLst>
            </p:cNvPr>
            <p:cNvSpPr/>
            <p:nvPr/>
          </p:nvSpPr>
          <p:spPr>
            <a:xfrm>
              <a:off x="3377575" y="3785650"/>
              <a:ext cx="156800" cy="539575"/>
            </a:xfrm>
            <a:custGeom>
              <a:avLst/>
              <a:gdLst/>
              <a:ahLst/>
              <a:cxnLst/>
              <a:rect l="l" t="t" r="r" b="b"/>
              <a:pathLst>
                <a:path w="6272" h="21583" extrusionOk="0">
                  <a:moveTo>
                    <a:pt x="1002" y="1"/>
                  </a:moveTo>
                  <a:lnTo>
                    <a:pt x="1" y="13610"/>
                  </a:lnTo>
                  <a:lnTo>
                    <a:pt x="5805" y="21583"/>
                  </a:lnTo>
                  <a:lnTo>
                    <a:pt x="6272" y="3270"/>
                  </a:lnTo>
                  <a:lnTo>
                    <a:pt x="1002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453;p65">
              <a:extLst>
                <a:ext uri="{FF2B5EF4-FFF2-40B4-BE49-F238E27FC236}">
                  <a16:creationId xmlns:a16="http://schemas.microsoft.com/office/drawing/2014/main" id="{9CF68728-D918-40B7-A7AB-199BA270C43F}"/>
                </a:ext>
              </a:extLst>
            </p:cNvPr>
            <p:cNvSpPr/>
            <p:nvPr/>
          </p:nvSpPr>
          <p:spPr>
            <a:xfrm>
              <a:off x="3377575" y="3785650"/>
              <a:ext cx="156800" cy="539575"/>
            </a:xfrm>
            <a:custGeom>
              <a:avLst/>
              <a:gdLst/>
              <a:ahLst/>
              <a:cxnLst/>
              <a:rect l="l" t="t" r="r" b="b"/>
              <a:pathLst>
                <a:path w="6272" h="21583" fill="none" extrusionOk="0">
                  <a:moveTo>
                    <a:pt x="1002" y="1"/>
                  </a:moveTo>
                  <a:lnTo>
                    <a:pt x="1" y="13610"/>
                  </a:lnTo>
                  <a:lnTo>
                    <a:pt x="5805" y="21583"/>
                  </a:lnTo>
                  <a:lnTo>
                    <a:pt x="6272" y="3270"/>
                  </a:lnTo>
                  <a:close/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454;p65">
              <a:extLst>
                <a:ext uri="{FF2B5EF4-FFF2-40B4-BE49-F238E27FC236}">
                  <a16:creationId xmlns:a16="http://schemas.microsoft.com/office/drawing/2014/main" id="{2E9519C8-E03B-4395-B22D-9506B8F763D9}"/>
                </a:ext>
              </a:extLst>
            </p:cNvPr>
            <p:cNvSpPr/>
            <p:nvPr/>
          </p:nvSpPr>
          <p:spPr>
            <a:xfrm>
              <a:off x="3377575" y="4012475"/>
              <a:ext cx="150975" cy="313600"/>
            </a:xfrm>
            <a:custGeom>
              <a:avLst/>
              <a:gdLst/>
              <a:ahLst/>
              <a:cxnLst/>
              <a:rect l="l" t="t" r="r" b="b"/>
              <a:pathLst>
                <a:path w="6039" h="12544" extrusionOk="0">
                  <a:moveTo>
                    <a:pt x="334" y="1"/>
                  </a:moveTo>
                  <a:lnTo>
                    <a:pt x="1" y="4571"/>
                  </a:lnTo>
                  <a:lnTo>
                    <a:pt x="5805" y="12543"/>
                  </a:lnTo>
                  <a:lnTo>
                    <a:pt x="6038" y="2769"/>
                  </a:lnTo>
                  <a:cubicBezTo>
                    <a:pt x="4537" y="1202"/>
                    <a:pt x="2503" y="234"/>
                    <a:pt x="334" y="1"/>
                  </a:cubicBezTo>
                  <a:close/>
                </a:path>
              </a:pathLst>
            </a:custGeom>
            <a:solidFill>
              <a:srgbClr val="FFFFFF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455;p65">
              <a:extLst>
                <a:ext uri="{FF2B5EF4-FFF2-40B4-BE49-F238E27FC236}">
                  <a16:creationId xmlns:a16="http://schemas.microsoft.com/office/drawing/2014/main" id="{32A5D126-4C74-439D-8153-CDEAD4360689}"/>
                </a:ext>
              </a:extLst>
            </p:cNvPr>
            <p:cNvSpPr/>
            <p:nvPr/>
          </p:nvSpPr>
          <p:spPr>
            <a:xfrm>
              <a:off x="2969800" y="3707475"/>
              <a:ext cx="567100" cy="728425"/>
            </a:xfrm>
            <a:custGeom>
              <a:avLst/>
              <a:gdLst/>
              <a:ahLst/>
              <a:cxnLst/>
              <a:rect l="l" t="t" r="r" b="b"/>
              <a:pathLst>
                <a:path w="22684" h="29137" extrusionOk="0">
                  <a:moveTo>
                    <a:pt x="2772" y="1"/>
                  </a:moveTo>
                  <a:cubicBezTo>
                    <a:pt x="1221" y="1"/>
                    <a:pt x="0" y="1252"/>
                    <a:pt x="0" y="3861"/>
                  </a:cubicBezTo>
                  <a:cubicBezTo>
                    <a:pt x="0" y="8131"/>
                    <a:pt x="2635" y="15470"/>
                    <a:pt x="6538" y="19373"/>
                  </a:cubicBezTo>
                  <a:cubicBezTo>
                    <a:pt x="10441" y="23275"/>
                    <a:pt x="15978" y="27612"/>
                    <a:pt x="17413" y="28346"/>
                  </a:cubicBezTo>
                  <a:cubicBezTo>
                    <a:pt x="18228" y="28763"/>
                    <a:pt x="19108" y="29137"/>
                    <a:pt x="20035" y="29137"/>
                  </a:cubicBezTo>
                  <a:cubicBezTo>
                    <a:pt x="20738" y="29137"/>
                    <a:pt x="21468" y="28921"/>
                    <a:pt x="22216" y="28346"/>
                  </a:cubicBezTo>
                  <a:cubicBezTo>
                    <a:pt x="22216" y="28346"/>
                    <a:pt x="22683" y="25610"/>
                    <a:pt x="22216" y="23709"/>
                  </a:cubicBezTo>
                  <a:cubicBezTo>
                    <a:pt x="21749" y="21808"/>
                    <a:pt x="18680" y="16637"/>
                    <a:pt x="15678" y="13468"/>
                  </a:cubicBezTo>
                  <a:cubicBezTo>
                    <a:pt x="12709" y="10299"/>
                    <a:pt x="8540" y="4028"/>
                    <a:pt x="5904" y="1493"/>
                  </a:cubicBezTo>
                  <a:cubicBezTo>
                    <a:pt x="4880" y="507"/>
                    <a:pt x="3759" y="1"/>
                    <a:pt x="2772" y="1"/>
                  </a:cubicBezTo>
                  <a:close/>
                </a:path>
              </a:pathLst>
            </a:custGeom>
            <a:solidFill>
              <a:srgbClr val="263238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456;p65">
              <a:extLst>
                <a:ext uri="{FF2B5EF4-FFF2-40B4-BE49-F238E27FC236}">
                  <a16:creationId xmlns:a16="http://schemas.microsoft.com/office/drawing/2014/main" id="{7AE73AF0-9B10-42A4-86B6-AD87F3D6A504}"/>
                </a:ext>
              </a:extLst>
            </p:cNvPr>
            <p:cNvSpPr/>
            <p:nvPr/>
          </p:nvSpPr>
          <p:spPr>
            <a:xfrm>
              <a:off x="2970625" y="3707475"/>
              <a:ext cx="559600" cy="728775"/>
            </a:xfrm>
            <a:custGeom>
              <a:avLst/>
              <a:gdLst/>
              <a:ahLst/>
              <a:cxnLst/>
              <a:rect l="l" t="t" r="r" b="b"/>
              <a:pathLst>
                <a:path w="22384" h="29151" extrusionOk="0">
                  <a:moveTo>
                    <a:pt x="2765" y="1"/>
                  </a:moveTo>
                  <a:cubicBezTo>
                    <a:pt x="1221" y="1"/>
                    <a:pt x="1" y="1252"/>
                    <a:pt x="1" y="3861"/>
                  </a:cubicBezTo>
                  <a:cubicBezTo>
                    <a:pt x="1" y="8131"/>
                    <a:pt x="2636" y="15470"/>
                    <a:pt x="6505" y="19373"/>
                  </a:cubicBezTo>
                  <a:cubicBezTo>
                    <a:pt x="10408" y="23275"/>
                    <a:pt x="15945" y="27612"/>
                    <a:pt x="17380" y="28346"/>
                  </a:cubicBezTo>
                  <a:cubicBezTo>
                    <a:pt x="18198" y="28765"/>
                    <a:pt x="19082" y="29151"/>
                    <a:pt x="20013" y="29151"/>
                  </a:cubicBezTo>
                  <a:cubicBezTo>
                    <a:pt x="20713" y="29151"/>
                    <a:pt x="21439" y="28933"/>
                    <a:pt x="22183" y="28346"/>
                  </a:cubicBezTo>
                  <a:cubicBezTo>
                    <a:pt x="22283" y="27545"/>
                    <a:pt x="22350" y="26744"/>
                    <a:pt x="22383" y="25944"/>
                  </a:cubicBezTo>
                  <a:cubicBezTo>
                    <a:pt x="21116" y="24243"/>
                    <a:pt x="19681" y="22742"/>
                    <a:pt x="18013" y="21441"/>
                  </a:cubicBezTo>
                  <a:cubicBezTo>
                    <a:pt x="14644" y="18739"/>
                    <a:pt x="12109" y="12668"/>
                    <a:pt x="10575" y="8832"/>
                  </a:cubicBezTo>
                  <a:cubicBezTo>
                    <a:pt x="9641" y="6497"/>
                    <a:pt x="7439" y="3495"/>
                    <a:pt x="5871" y="1526"/>
                  </a:cubicBezTo>
                  <a:lnTo>
                    <a:pt x="5871" y="1493"/>
                  </a:lnTo>
                  <a:cubicBezTo>
                    <a:pt x="4860" y="507"/>
                    <a:pt x="3747" y="1"/>
                    <a:pt x="2765" y="1"/>
                  </a:cubicBezTo>
                  <a:close/>
                </a:path>
              </a:pathLst>
            </a:custGeom>
            <a:solidFill>
              <a:srgbClr val="FFFFFF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457;p65">
              <a:extLst>
                <a:ext uri="{FF2B5EF4-FFF2-40B4-BE49-F238E27FC236}">
                  <a16:creationId xmlns:a16="http://schemas.microsoft.com/office/drawing/2014/main" id="{AA3D10DE-DC72-45D3-BB1E-0D331BD48741}"/>
                </a:ext>
              </a:extLst>
            </p:cNvPr>
            <p:cNvSpPr/>
            <p:nvPr/>
          </p:nvSpPr>
          <p:spPr>
            <a:xfrm>
              <a:off x="2969800" y="3726700"/>
              <a:ext cx="557075" cy="709550"/>
            </a:xfrm>
            <a:custGeom>
              <a:avLst/>
              <a:gdLst/>
              <a:ahLst/>
              <a:cxnLst/>
              <a:rect l="l" t="t" r="r" b="b"/>
              <a:pathLst>
                <a:path w="22283" h="28382" extrusionOk="0">
                  <a:moveTo>
                    <a:pt x="2874" y="1"/>
                  </a:moveTo>
                  <a:cubicBezTo>
                    <a:pt x="1848" y="1"/>
                    <a:pt x="929" y="662"/>
                    <a:pt x="234" y="1358"/>
                  </a:cubicBezTo>
                  <a:cubicBezTo>
                    <a:pt x="67" y="1925"/>
                    <a:pt x="0" y="2492"/>
                    <a:pt x="0" y="3092"/>
                  </a:cubicBezTo>
                  <a:cubicBezTo>
                    <a:pt x="0" y="7362"/>
                    <a:pt x="2635" y="14701"/>
                    <a:pt x="6538" y="18604"/>
                  </a:cubicBezTo>
                  <a:cubicBezTo>
                    <a:pt x="10441" y="22506"/>
                    <a:pt x="15978" y="26843"/>
                    <a:pt x="17413" y="27577"/>
                  </a:cubicBezTo>
                  <a:cubicBezTo>
                    <a:pt x="18231" y="27996"/>
                    <a:pt x="19115" y="28382"/>
                    <a:pt x="20046" y="28382"/>
                  </a:cubicBezTo>
                  <a:cubicBezTo>
                    <a:pt x="20746" y="28382"/>
                    <a:pt x="21472" y="28164"/>
                    <a:pt x="22216" y="27577"/>
                  </a:cubicBezTo>
                  <a:cubicBezTo>
                    <a:pt x="22216" y="27577"/>
                    <a:pt x="22216" y="27410"/>
                    <a:pt x="22283" y="27110"/>
                  </a:cubicBezTo>
                  <a:cubicBezTo>
                    <a:pt x="21082" y="25308"/>
                    <a:pt x="18880" y="23107"/>
                    <a:pt x="16212" y="20672"/>
                  </a:cubicBezTo>
                  <a:cubicBezTo>
                    <a:pt x="11975" y="16769"/>
                    <a:pt x="8440" y="4894"/>
                    <a:pt x="5237" y="1291"/>
                  </a:cubicBezTo>
                  <a:cubicBezTo>
                    <a:pt x="4423" y="350"/>
                    <a:pt x="3620" y="1"/>
                    <a:pt x="2874" y="1"/>
                  </a:cubicBezTo>
                  <a:close/>
                </a:path>
              </a:pathLst>
            </a:custGeom>
            <a:solidFill>
              <a:srgbClr val="FFFFFF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458;p65">
              <a:extLst>
                <a:ext uri="{FF2B5EF4-FFF2-40B4-BE49-F238E27FC236}">
                  <a16:creationId xmlns:a16="http://schemas.microsoft.com/office/drawing/2014/main" id="{F150E800-63D3-4C80-930A-AC822A231201}"/>
                </a:ext>
              </a:extLst>
            </p:cNvPr>
            <p:cNvSpPr/>
            <p:nvPr/>
          </p:nvSpPr>
          <p:spPr>
            <a:xfrm>
              <a:off x="3298350" y="2525675"/>
              <a:ext cx="995750" cy="1488500"/>
            </a:xfrm>
            <a:custGeom>
              <a:avLst/>
              <a:gdLst/>
              <a:ahLst/>
              <a:cxnLst/>
              <a:rect l="l" t="t" r="r" b="b"/>
              <a:pathLst>
                <a:path w="39830" h="59540" extrusionOk="0">
                  <a:moveTo>
                    <a:pt x="24035" y="0"/>
                  </a:moveTo>
                  <a:cubicBezTo>
                    <a:pt x="19813" y="0"/>
                    <a:pt x="13177" y="1865"/>
                    <a:pt x="13177" y="1865"/>
                  </a:cubicBezTo>
                  <a:lnTo>
                    <a:pt x="12076" y="13373"/>
                  </a:lnTo>
                  <a:cubicBezTo>
                    <a:pt x="12076" y="13373"/>
                    <a:pt x="7273" y="18543"/>
                    <a:pt x="5471" y="20078"/>
                  </a:cubicBezTo>
                  <a:cubicBezTo>
                    <a:pt x="3670" y="21612"/>
                    <a:pt x="1" y="49132"/>
                    <a:pt x="1" y="49132"/>
                  </a:cubicBezTo>
                  <a:cubicBezTo>
                    <a:pt x="1402" y="49833"/>
                    <a:pt x="2770" y="50600"/>
                    <a:pt x="4070" y="51467"/>
                  </a:cubicBezTo>
                  <a:cubicBezTo>
                    <a:pt x="6272" y="52935"/>
                    <a:pt x="9608" y="56104"/>
                    <a:pt x="9608" y="56104"/>
                  </a:cubicBezTo>
                  <a:lnTo>
                    <a:pt x="11809" y="25448"/>
                  </a:lnTo>
                  <a:cubicBezTo>
                    <a:pt x="13410" y="23814"/>
                    <a:pt x="15178" y="22346"/>
                    <a:pt x="17080" y="21079"/>
                  </a:cubicBezTo>
                  <a:cubicBezTo>
                    <a:pt x="19134" y="19693"/>
                    <a:pt x="19815" y="19139"/>
                    <a:pt x="20824" y="19139"/>
                  </a:cubicBezTo>
                  <a:cubicBezTo>
                    <a:pt x="21273" y="19139"/>
                    <a:pt x="21788" y="19249"/>
                    <a:pt x="22517" y="19444"/>
                  </a:cubicBezTo>
                  <a:cubicBezTo>
                    <a:pt x="24852" y="20078"/>
                    <a:pt x="26486" y="21546"/>
                    <a:pt x="28688" y="25248"/>
                  </a:cubicBezTo>
                  <a:cubicBezTo>
                    <a:pt x="30856" y="28984"/>
                    <a:pt x="33692" y="45563"/>
                    <a:pt x="33692" y="45563"/>
                  </a:cubicBezTo>
                  <a:lnTo>
                    <a:pt x="26853" y="50733"/>
                  </a:lnTo>
                  <a:cubicBezTo>
                    <a:pt x="26853" y="50733"/>
                    <a:pt x="26320" y="51901"/>
                    <a:pt x="27220" y="54803"/>
                  </a:cubicBezTo>
                  <a:cubicBezTo>
                    <a:pt x="28121" y="57705"/>
                    <a:pt x="31023" y="59539"/>
                    <a:pt x="31023" y="59539"/>
                  </a:cubicBezTo>
                  <a:cubicBezTo>
                    <a:pt x="31023" y="59539"/>
                    <a:pt x="35660" y="54002"/>
                    <a:pt x="36360" y="53102"/>
                  </a:cubicBezTo>
                  <a:cubicBezTo>
                    <a:pt x="37094" y="52168"/>
                    <a:pt x="39829" y="50733"/>
                    <a:pt x="39729" y="46664"/>
                  </a:cubicBezTo>
                  <a:cubicBezTo>
                    <a:pt x="39629" y="42561"/>
                    <a:pt x="38795" y="31686"/>
                    <a:pt x="37027" y="24348"/>
                  </a:cubicBezTo>
                  <a:cubicBezTo>
                    <a:pt x="35226" y="17009"/>
                    <a:pt x="33692" y="1965"/>
                    <a:pt x="33692" y="1965"/>
                  </a:cubicBezTo>
                  <a:cubicBezTo>
                    <a:pt x="30923" y="1064"/>
                    <a:pt x="28088" y="430"/>
                    <a:pt x="25252" y="64"/>
                  </a:cubicBezTo>
                  <a:cubicBezTo>
                    <a:pt x="24879" y="20"/>
                    <a:pt x="24470" y="0"/>
                    <a:pt x="240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459;p65">
              <a:extLst>
                <a:ext uri="{FF2B5EF4-FFF2-40B4-BE49-F238E27FC236}">
                  <a16:creationId xmlns:a16="http://schemas.microsoft.com/office/drawing/2014/main" id="{D7AB9F46-04FC-4646-9ED3-6B98534565AE}"/>
                </a:ext>
              </a:extLst>
            </p:cNvPr>
            <p:cNvSpPr/>
            <p:nvPr/>
          </p:nvSpPr>
          <p:spPr>
            <a:xfrm>
              <a:off x="3495175" y="2889175"/>
              <a:ext cx="796425" cy="1124175"/>
            </a:xfrm>
            <a:custGeom>
              <a:avLst/>
              <a:gdLst/>
              <a:ahLst/>
              <a:cxnLst/>
              <a:rect l="l" t="t" r="r" b="b"/>
              <a:pathLst>
                <a:path w="31857" h="44967" extrusionOk="0">
                  <a:moveTo>
                    <a:pt x="12376" y="1"/>
                  </a:moveTo>
                  <a:cubicBezTo>
                    <a:pt x="9674" y="1"/>
                    <a:pt x="15778" y="3970"/>
                    <a:pt x="15778" y="3970"/>
                  </a:cubicBezTo>
                  <a:cubicBezTo>
                    <a:pt x="15778" y="3970"/>
                    <a:pt x="13443" y="2903"/>
                    <a:pt x="12909" y="2903"/>
                  </a:cubicBezTo>
                  <a:cubicBezTo>
                    <a:pt x="12376" y="2903"/>
                    <a:pt x="5704" y="6472"/>
                    <a:pt x="3569" y="7739"/>
                  </a:cubicBezTo>
                  <a:cubicBezTo>
                    <a:pt x="1401" y="9007"/>
                    <a:pt x="1768" y="10074"/>
                    <a:pt x="1068" y="13310"/>
                  </a:cubicBezTo>
                  <a:cubicBezTo>
                    <a:pt x="434" y="16079"/>
                    <a:pt x="100" y="34525"/>
                    <a:pt x="0" y="39996"/>
                  </a:cubicBezTo>
                  <a:cubicBezTo>
                    <a:pt x="1001" y="40897"/>
                    <a:pt x="1735" y="41597"/>
                    <a:pt x="1735" y="41597"/>
                  </a:cubicBezTo>
                  <a:lnTo>
                    <a:pt x="3970" y="10908"/>
                  </a:lnTo>
                  <a:cubicBezTo>
                    <a:pt x="5571" y="9274"/>
                    <a:pt x="7305" y="7806"/>
                    <a:pt x="9207" y="6539"/>
                  </a:cubicBezTo>
                  <a:cubicBezTo>
                    <a:pt x="11284" y="5153"/>
                    <a:pt x="11956" y="4599"/>
                    <a:pt x="12958" y="4599"/>
                  </a:cubicBezTo>
                  <a:cubicBezTo>
                    <a:pt x="13404" y="4599"/>
                    <a:pt x="13915" y="4709"/>
                    <a:pt x="14644" y="4904"/>
                  </a:cubicBezTo>
                  <a:cubicBezTo>
                    <a:pt x="17012" y="5538"/>
                    <a:pt x="18647" y="7006"/>
                    <a:pt x="20815" y="10708"/>
                  </a:cubicBezTo>
                  <a:cubicBezTo>
                    <a:pt x="22983" y="14411"/>
                    <a:pt x="25819" y="31023"/>
                    <a:pt x="25819" y="31023"/>
                  </a:cubicBezTo>
                  <a:lnTo>
                    <a:pt x="19014" y="36193"/>
                  </a:lnTo>
                  <a:cubicBezTo>
                    <a:pt x="19014" y="36193"/>
                    <a:pt x="18480" y="37361"/>
                    <a:pt x="19381" y="40263"/>
                  </a:cubicBezTo>
                  <a:cubicBezTo>
                    <a:pt x="20281" y="43165"/>
                    <a:pt x="23183" y="44966"/>
                    <a:pt x="23183" y="44966"/>
                  </a:cubicBezTo>
                  <a:cubicBezTo>
                    <a:pt x="23183" y="44966"/>
                    <a:pt x="27787" y="39462"/>
                    <a:pt x="28521" y="38528"/>
                  </a:cubicBezTo>
                  <a:cubicBezTo>
                    <a:pt x="29254" y="37628"/>
                    <a:pt x="31756" y="36293"/>
                    <a:pt x="31856" y="32524"/>
                  </a:cubicBezTo>
                  <a:cubicBezTo>
                    <a:pt x="31778" y="32524"/>
                    <a:pt x="31696" y="32524"/>
                    <a:pt x="31611" y="32524"/>
                  </a:cubicBezTo>
                  <a:cubicBezTo>
                    <a:pt x="30582" y="32524"/>
                    <a:pt x="29143" y="32439"/>
                    <a:pt x="28187" y="30189"/>
                  </a:cubicBezTo>
                  <a:cubicBezTo>
                    <a:pt x="26552" y="26419"/>
                    <a:pt x="25118" y="15478"/>
                    <a:pt x="22616" y="10074"/>
                  </a:cubicBezTo>
                  <a:cubicBezTo>
                    <a:pt x="20081" y="4704"/>
                    <a:pt x="15044" y="1"/>
                    <a:pt x="1237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460;p65">
              <a:extLst>
                <a:ext uri="{FF2B5EF4-FFF2-40B4-BE49-F238E27FC236}">
                  <a16:creationId xmlns:a16="http://schemas.microsoft.com/office/drawing/2014/main" id="{AEE986E0-7149-4217-8B6C-4C9A8155F4BB}"/>
                </a:ext>
              </a:extLst>
            </p:cNvPr>
            <p:cNvSpPr/>
            <p:nvPr/>
          </p:nvSpPr>
          <p:spPr>
            <a:xfrm>
              <a:off x="3298350" y="2515575"/>
              <a:ext cx="995750" cy="1498600"/>
            </a:xfrm>
            <a:custGeom>
              <a:avLst/>
              <a:gdLst/>
              <a:ahLst/>
              <a:cxnLst/>
              <a:rect l="l" t="t" r="r" b="b"/>
              <a:pathLst>
                <a:path w="39830" h="59944" fill="none" extrusionOk="0">
                  <a:moveTo>
                    <a:pt x="12076" y="13777"/>
                  </a:moveTo>
                  <a:lnTo>
                    <a:pt x="12076" y="13777"/>
                  </a:lnTo>
                  <a:lnTo>
                    <a:pt x="13177" y="2269"/>
                  </a:lnTo>
                  <a:cubicBezTo>
                    <a:pt x="13177" y="2269"/>
                    <a:pt x="21249" y="1"/>
                    <a:pt x="25252" y="468"/>
                  </a:cubicBezTo>
                  <a:cubicBezTo>
                    <a:pt x="28088" y="834"/>
                    <a:pt x="30923" y="1468"/>
                    <a:pt x="33692" y="2369"/>
                  </a:cubicBezTo>
                  <a:cubicBezTo>
                    <a:pt x="33692" y="2369"/>
                    <a:pt x="35226" y="17413"/>
                    <a:pt x="37027" y="24752"/>
                  </a:cubicBezTo>
                  <a:cubicBezTo>
                    <a:pt x="38795" y="32090"/>
                    <a:pt x="39629" y="42965"/>
                    <a:pt x="39729" y="47068"/>
                  </a:cubicBezTo>
                  <a:cubicBezTo>
                    <a:pt x="39829" y="51137"/>
                    <a:pt x="37094" y="52572"/>
                    <a:pt x="36360" y="53506"/>
                  </a:cubicBezTo>
                  <a:cubicBezTo>
                    <a:pt x="35660" y="54406"/>
                    <a:pt x="31023" y="59943"/>
                    <a:pt x="31023" y="59943"/>
                  </a:cubicBezTo>
                  <a:cubicBezTo>
                    <a:pt x="31023" y="59943"/>
                    <a:pt x="28121" y="58109"/>
                    <a:pt x="27220" y="55207"/>
                  </a:cubicBezTo>
                  <a:cubicBezTo>
                    <a:pt x="26320" y="52305"/>
                    <a:pt x="26853" y="51137"/>
                    <a:pt x="26853" y="51137"/>
                  </a:cubicBezTo>
                  <a:lnTo>
                    <a:pt x="33692" y="45967"/>
                  </a:lnTo>
                  <a:cubicBezTo>
                    <a:pt x="33692" y="45967"/>
                    <a:pt x="30856" y="29388"/>
                    <a:pt x="28688" y="25652"/>
                  </a:cubicBezTo>
                  <a:cubicBezTo>
                    <a:pt x="26486" y="21950"/>
                    <a:pt x="24852" y="20482"/>
                    <a:pt x="22517" y="19848"/>
                  </a:cubicBezTo>
                  <a:cubicBezTo>
                    <a:pt x="20149" y="19214"/>
                    <a:pt x="20049" y="19481"/>
                    <a:pt x="17080" y="21483"/>
                  </a:cubicBezTo>
                  <a:cubicBezTo>
                    <a:pt x="15178" y="22750"/>
                    <a:pt x="13410" y="24218"/>
                    <a:pt x="11809" y="25852"/>
                  </a:cubicBezTo>
                  <a:lnTo>
                    <a:pt x="9608" y="56508"/>
                  </a:lnTo>
                  <a:cubicBezTo>
                    <a:pt x="9608" y="56508"/>
                    <a:pt x="6272" y="53339"/>
                    <a:pt x="4070" y="51871"/>
                  </a:cubicBezTo>
                  <a:cubicBezTo>
                    <a:pt x="2770" y="51004"/>
                    <a:pt x="1402" y="50237"/>
                    <a:pt x="1" y="49536"/>
                  </a:cubicBezTo>
                  <a:cubicBezTo>
                    <a:pt x="1" y="49536"/>
                    <a:pt x="3670" y="22016"/>
                    <a:pt x="5471" y="20482"/>
                  </a:cubicBezTo>
                  <a:cubicBezTo>
                    <a:pt x="7273" y="18947"/>
                    <a:pt x="12076" y="13777"/>
                    <a:pt x="12076" y="13777"/>
                  </a:cubicBezTo>
                  <a:close/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461;p65">
              <a:extLst>
                <a:ext uri="{FF2B5EF4-FFF2-40B4-BE49-F238E27FC236}">
                  <a16:creationId xmlns:a16="http://schemas.microsoft.com/office/drawing/2014/main" id="{2B90C996-686D-4B63-9EDB-88114D63B1B3}"/>
                </a:ext>
              </a:extLst>
            </p:cNvPr>
            <p:cNvSpPr/>
            <p:nvPr/>
          </p:nvSpPr>
          <p:spPr>
            <a:xfrm>
              <a:off x="4140625" y="3664725"/>
              <a:ext cx="20875" cy="108450"/>
            </a:xfrm>
            <a:custGeom>
              <a:avLst/>
              <a:gdLst/>
              <a:ahLst/>
              <a:cxnLst/>
              <a:rect l="l" t="t" r="r" b="b"/>
              <a:pathLst>
                <a:path w="835" h="4338" fill="none" extrusionOk="0">
                  <a:moveTo>
                    <a:pt x="1" y="1"/>
                  </a:moveTo>
                  <a:cubicBezTo>
                    <a:pt x="1" y="1"/>
                    <a:pt x="568" y="3770"/>
                    <a:pt x="835" y="4337"/>
                  </a:cubicBez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462;p65">
              <a:extLst>
                <a:ext uri="{FF2B5EF4-FFF2-40B4-BE49-F238E27FC236}">
                  <a16:creationId xmlns:a16="http://schemas.microsoft.com/office/drawing/2014/main" id="{20AB7E4F-3D88-442C-BB54-254812619A19}"/>
                </a:ext>
              </a:extLst>
            </p:cNvPr>
            <p:cNvSpPr/>
            <p:nvPr/>
          </p:nvSpPr>
          <p:spPr>
            <a:xfrm>
              <a:off x="3872925" y="2550600"/>
              <a:ext cx="63425" cy="286075"/>
            </a:xfrm>
            <a:custGeom>
              <a:avLst/>
              <a:gdLst/>
              <a:ahLst/>
              <a:cxnLst/>
              <a:rect l="l" t="t" r="r" b="b"/>
              <a:pathLst>
                <a:path w="2537" h="11443" fill="none" extrusionOk="0">
                  <a:moveTo>
                    <a:pt x="735" y="1"/>
                  </a:moveTo>
                  <a:lnTo>
                    <a:pt x="1" y="11442"/>
                  </a:lnTo>
                  <a:cubicBezTo>
                    <a:pt x="568" y="11309"/>
                    <a:pt x="1068" y="11042"/>
                    <a:pt x="1469" y="10608"/>
                  </a:cubicBezTo>
                  <a:cubicBezTo>
                    <a:pt x="2002" y="9974"/>
                    <a:pt x="2536" y="5004"/>
                    <a:pt x="2536" y="5004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463;p65">
              <a:extLst>
                <a:ext uri="{FF2B5EF4-FFF2-40B4-BE49-F238E27FC236}">
                  <a16:creationId xmlns:a16="http://schemas.microsoft.com/office/drawing/2014/main" id="{94C3D7A7-6527-47EA-BD3B-0677B781FF49}"/>
                </a:ext>
              </a:extLst>
            </p:cNvPr>
            <p:cNvSpPr/>
            <p:nvPr/>
          </p:nvSpPr>
          <p:spPr>
            <a:xfrm>
              <a:off x="3732000" y="2542250"/>
              <a:ext cx="80075" cy="29225"/>
            </a:xfrm>
            <a:custGeom>
              <a:avLst/>
              <a:gdLst/>
              <a:ahLst/>
              <a:cxnLst/>
              <a:rect l="l" t="t" r="r" b="b"/>
              <a:pathLst>
                <a:path w="3203" h="1169" fill="none" extrusionOk="0">
                  <a:moveTo>
                    <a:pt x="1" y="1168"/>
                  </a:moveTo>
                  <a:lnTo>
                    <a:pt x="2969" y="768"/>
                  </a:lnTo>
                  <a:lnTo>
                    <a:pt x="3203" y="1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464;p65">
              <a:extLst>
                <a:ext uri="{FF2B5EF4-FFF2-40B4-BE49-F238E27FC236}">
                  <a16:creationId xmlns:a16="http://schemas.microsoft.com/office/drawing/2014/main" id="{326AF40D-55D8-4978-A58F-6C85CFA2D4C2}"/>
                </a:ext>
              </a:extLst>
            </p:cNvPr>
            <p:cNvSpPr/>
            <p:nvPr/>
          </p:nvSpPr>
          <p:spPr>
            <a:xfrm>
              <a:off x="3920475" y="2544775"/>
              <a:ext cx="45050" cy="16700"/>
            </a:xfrm>
            <a:custGeom>
              <a:avLst/>
              <a:gdLst/>
              <a:ahLst/>
              <a:cxnLst/>
              <a:rect l="l" t="t" r="r" b="b"/>
              <a:pathLst>
                <a:path w="1802" h="668" fill="none" extrusionOk="0">
                  <a:moveTo>
                    <a:pt x="1802" y="0"/>
                  </a:moveTo>
                  <a:lnTo>
                    <a:pt x="1601" y="667"/>
                  </a:lnTo>
                  <a:lnTo>
                    <a:pt x="0" y="534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465;p65">
              <a:extLst>
                <a:ext uri="{FF2B5EF4-FFF2-40B4-BE49-F238E27FC236}">
                  <a16:creationId xmlns:a16="http://schemas.microsoft.com/office/drawing/2014/main" id="{93F3D81F-9855-41D4-9B1D-A4BE56344231}"/>
                </a:ext>
              </a:extLst>
            </p:cNvPr>
            <p:cNvSpPr/>
            <p:nvPr/>
          </p:nvSpPr>
          <p:spPr>
            <a:xfrm>
              <a:off x="3989675" y="2544775"/>
              <a:ext cx="60925" cy="35050"/>
            </a:xfrm>
            <a:custGeom>
              <a:avLst/>
              <a:gdLst/>
              <a:ahLst/>
              <a:cxnLst/>
              <a:rect l="l" t="t" r="r" b="b"/>
              <a:pathLst>
                <a:path w="2437" h="1402" fill="none" extrusionOk="0">
                  <a:moveTo>
                    <a:pt x="101" y="0"/>
                  </a:moveTo>
                  <a:lnTo>
                    <a:pt x="1" y="867"/>
                  </a:lnTo>
                  <a:lnTo>
                    <a:pt x="2436" y="1401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466;p65">
              <a:extLst>
                <a:ext uri="{FF2B5EF4-FFF2-40B4-BE49-F238E27FC236}">
                  <a16:creationId xmlns:a16="http://schemas.microsoft.com/office/drawing/2014/main" id="{B6AAF7F2-6B4A-4701-8050-0BA807A24D5A}"/>
                </a:ext>
              </a:extLst>
            </p:cNvPr>
            <p:cNvSpPr/>
            <p:nvPr/>
          </p:nvSpPr>
          <p:spPr>
            <a:xfrm>
              <a:off x="3634425" y="2839975"/>
              <a:ext cx="119275" cy="74250"/>
            </a:xfrm>
            <a:custGeom>
              <a:avLst/>
              <a:gdLst/>
              <a:ahLst/>
              <a:cxnLst/>
              <a:rect l="l" t="t" r="r" b="b"/>
              <a:pathLst>
                <a:path w="4771" h="2970" fill="none" extrusionOk="0">
                  <a:moveTo>
                    <a:pt x="1" y="201"/>
                  </a:moveTo>
                  <a:cubicBezTo>
                    <a:pt x="1" y="201"/>
                    <a:pt x="2336" y="1"/>
                    <a:pt x="4771" y="2969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467;p65">
              <a:extLst>
                <a:ext uri="{FF2B5EF4-FFF2-40B4-BE49-F238E27FC236}">
                  <a16:creationId xmlns:a16="http://schemas.microsoft.com/office/drawing/2014/main" id="{B55598FF-3F21-4D00-8073-087A593BA1BD}"/>
                </a:ext>
              </a:extLst>
            </p:cNvPr>
            <p:cNvSpPr/>
            <p:nvPr/>
          </p:nvSpPr>
          <p:spPr>
            <a:xfrm>
              <a:off x="3729500" y="2869175"/>
              <a:ext cx="47550" cy="52550"/>
            </a:xfrm>
            <a:custGeom>
              <a:avLst/>
              <a:gdLst/>
              <a:ahLst/>
              <a:cxnLst/>
              <a:rect l="l" t="t" r="r" b="b"/>
              <a:pathLst>
                <a:path w="1902" h="2102" fill="none" extrusionOk="0">
                  <a:moveTo>
                    <a:pt x="1" y="0"/>
                  </a:moveTo>
                  <a:cubicBezTo>
                    <a:pt x="1" y="0"/>
                    <a:pt x="534" y="0"/>
                    <a:pt x="1902" y="2102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468;p65">
              <a:extLst>
                <a:ext uri="{FF2B5EF4-FFF2-40B4-BE49-F238E27FC236}">
                  <a16:creationId xmlns:a16="http://schemas.microsoft.com/office/drawing/2014/main" id="{3A62989F-0F3E-41B1-A74C-542563F92CB6}"/>
                </a:ext>
              </a:extLst>
            </p:cNvPr>
            <p:cNvSpPr/>
            <p:nvPr/>
          </p:nvSpPr>
          <p:spPr>
            <a:xfrm>
              <a:off x="3586250" y="2180450"/>
              <a:ext cx="109925" cy="95350"/>
            </a:xfrm>
            <a:custGeom>
              <a:avLst/>
              <a:gdLst/>
              <a:ahLst/>
              <a:cxnLst/>
              <a:rect l="l" t="t" r="r" b="b"/>
              <a:pathLst>
                <a:path w="4397" h="3814" extrusionOk="0">
                  <a:moveTo>
                    <a:pt x="3394" y="0"/>
                  </a:moveTo>
                  <a:cubicBezTo>
                    <a:pt x="3023" y="0"/>
                    <a:pt x="2809" y="923"/>
                    <a:pt x="2395" y="1364"/>
                  </a:cubicBezTo>
                  <a:cubicBezTo>
                    <a:pt x="1828" y="1897"/>
                    <a:pt x="393" y="3165"/>
                    <a:pt x="393" y="3165"/>
                  </a:cubicBezTo>
                  <a:cubicBezTo>
                    <a:pt x="1" y="3646"/>
                    <a:pt x="448" y="3813"/>
                    <a:pt x="990" y="3813"/>
                  </a:cubicBezTo>
                  <a:cubicBezTo>
                    <a:pt x="1461" y="3813"/>
                    <a:pt x="2004" y="3687"/>
                    <a:pt x="2128" y="3532"/>
                  </a:cubicBezTo>
                  <a:cubicBezTo>
                    <a:pt x="2395" y="3165"/>
                    <a:pt x="3496" y="2631"/>
                    <a:pt x="3929" y="2331"/>
                  </a:cubicBezTo>
                  <a:cubicBezTo>
                    <a:pt x="4396" y="2064"/>
                    <a:pt x="4396" y="1063"/>
                    <a:pt x="3762" y="263"/>
                  </a:cubicBezTo>
                  <a:cubicBezTo>
                    <a:pt x="3621" y="76"/>
                    <a:pt x="3501" y="0"/>
                    <a:pt x="3394" y="0"/>
                  </a:cubicBezTo>
                  <a:close/>
                </a:path>
              </a:pathLst>
            </a:custGeom>
            <a:solidFill>
              <a:srgbClr val="F9CB9C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469;p65">
              <a:extLst>
                <a:ext uri="{FF2B5EF4-FFF2-40B4-BE49-F238E27FC236}">
                  <a16:creationId xmlns:a16="http://schemas.microsoft.com/office/drawing/2014/main" id="{8B1F8C02-1B71-44CF-B167-7E1FD5B835D1}"/>
                </a:ext>
              </a:extLst>
            </p:cNvPr>
            <p:cNvSpPr/>
            <p:nvPr/>
          </p:nvSpPr>
          <p:spPr>
            <a:xfrm>
              <a:off x="4022200" y="2052150"/>
              <a:ext cx="130400" cy="76750"/>
            </a:xfrm>
            <a:custGeom>
              <a:avLst/>
              <a:gdLst/>
              <a:ahLst/>
              <a:cxnLst/>
              <a:rect l="l" t="t" r="r" b="b"/>
              <a:pathLst>
                <a:path w="5216" h="3070" extrusionOk="0">
                  <a:moveTo>
                    <a:pt x="723" y="1"/>
                  </a:moveTo>
                  <a:cubicBezTo>
                    <a:pt x="593" y="1"/>
                    <a:pt x="475" y="100"/>
                    <a:pt x="368" y="358"/>
                  </a:cubicBezTo>
                  <a:cubicBezTo>
                    <a:pt x="1" y="1359"/>
                    <a:pt x="334" y="2293"/>
                    <a:pt x="835" y="2426"/>
                  </a:cubicBezTo>
                  <a:cubicBezTo>
                    <a:pt x="1335" y="2526"/>
                    <a:pt x="2536" y="2726"/>
                    <a:pt x="2903" y="2993"/>
                  </a:cubicBezTo>
                  <a:cubicBezTo>
                    <a:pt x="2981" y="3045"/>
                    <a:pt x="3125" y="3069"/>
                    <a:pt x="3298" y="3069"/>
                  </a:cubicBezTo>
                  <a:cubicBezTo>
                    <a:pt x="4008" y="3069"/>
                    <a:pt x="5215" y="2662"/>
                    <a:pt x="4437" y="2126"/>
                  </a:cubicBezTo>
                  <a:cubicBezTo>
                    <a:pt x="4437" y="2126"/>
                    <a:pt x="2703" y="1359"/>
                    <a:pt x="2002" y="992"/>
                  </a:cubicBezTo>
                  <a:cubicBezTo>
                    <a:pt x="1513" y="747"/>
                    <a:pt x="1078" y="1"/>
                    <a:pt x="723" y="1"/>
                  </a:cubicBezTo>
                  <a:close/>
                </a:path>
              </a:pathLst>
            </a:custGeom>
            <a:solidFill>
              <a:srgbClr val="F9CB9C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470;p65">
              <a:extLst>
                <a:ext uri="{FF2B5EF4-FFF2-40B4-BE49-F238E27FC236}">
                  <a16:creationId xmlns:a16="http://schemas.microsoft.com/office/drawing/2014/main" id="{371F2F49-B589-4505-96DB-23FEE93D719F}"/>
                </a:ext>
              </a:extLst>
            </p:cNvPr>
            <p:cNvSpPr/>
            <p:nvPr/>
          </p:nvSpPr>
          <p:spPr>
            <a:xfrm>
              <a:off x="3621100" y="1941825"/>
              <a:ext cx="88400" cy="634650"/>
            </a:xfrm>
            <a:custGeom>
              <a:avLst/>
              <a:gdLst/>
              <a:ahLst/>
              <a:cxnLst/>
              <a:rect l="l" t="t" r="r" b="b"/>
              <a:pathLst>
                <a:path w="3536" h="25386" extrusionOk="0">
                  <a:moveTo>
                    <a:pt x="1535" y="1"/>
                  </a:moveTo>
                  <a:lnTo>
                    <a:pt x="0" y="368"/>
                  </a:lnTo>
                  <a:lnTo>
                    <a:pt x="367" y="13344"/>
                  </a:lnTo>
                  <a:lnTo>
                    <a:pt x="2002" y="25386"/>
                  </a:lnTo>
                  <a:lnTo>
                    <a:pt x="3536" y="25119"/>
                  </a:lnTo>
                  <a:lnTo>
                    <a:pt x="1635" y="12977"/>
                  </a:lnTo>
                  <a:lnTo>
                    <a:pt x="1535" y="1"/>
                  </a:lnTo>
                  <a:close/>
                </a:path>
              </a:pathLst>
            </a:custGeom>
            <a:solidFill>
              <a:srgbClr val="263238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471;p65">
              <a:extLst>
                <a:ext uri="{FF2B5EF4-FFF2-40B4-BE49-F238E27FC236}">
                  <a16:creationId xmlns:a16="http://schemas.microsoft.com/office/drawing/2014/main" id="{7210EE9A-A393-4661-90AC-7EB28BC00262}"/>
                </a:ext>
              </a:extLst>
            </p:cNvPr>
            <p:cNvSpPr/>
            <p:nvPr/>
          </p:nvSpPr>
          <p:spPr>
            <a:xfrm>
              <a:off x="4006375" y="1837600"/>
              <a:ext cx="142625" cy="754725"/>
            </a:xfrm>
            <a:custGeom>
              <a:avLst/>
              <a:gdLst/>
              <a:ahLst/>
              <a:cxnLst/>
              <a:rect l="l" t="t" r="r" b="b"/>
              <a:pathLst>
                <a:path w="5705" h="30189" extrusionOk="0">
                  <a:moveTo>
                    <a:pt x="1635" y="0"/>
                  </a:moveTo>
                  <a:lnTo>
                    <a:pt x="0" y="200"/>
                  </a:lnTo>
                  <a:cubicBezTo>
                    <a:pt x="0" y="200"/>
                    <a:pt x="2802" y="10174"/>
                    <a:pt x="3069" y="11342"/>
                  </a:cubicBezTo>
                  <a:cubicBezTo>
                    <a:pt x="3369" y="12542"/>
                    <a:pt x="4070" y="19047"/>
                    <a:pt x="4270" y="19681"/>
                  </a:cubicBezTo>
                  <a:cubicBezTo>
                    <a:pt x="4437" y="20315"/>
                    <a:pt x="3069" y="29855"/>
                    <a:pt x="3069" y="29855"/>
                  </a:cubicBezTo>
                  <a:lnTo>
                    <a:pt x="4637" y="30188"/>
                  </a:lnTo>
                  <a:lnTo>
                    <a:pt x="5704" y="18680"/>
                  </a:lnTo>
                  <a:lnTo>
                    <a:pt x="4470" y="11442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rgbClr val="263238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472;p65">
              <a:extLst>
                <a:ext uri="{FF2B5EF4-FFF2-40B4-BE49-F238E27FC236}">
                  <a16:creationId xmlns:a16="http://schemas.microsoft.com/office/drawing/2014/main" id="{27CD1591-BA24-4145-93AA-D195BC290D24}"/>
                </a:ext>
              </a:extLst>
            </p:cNvPr>
            <p:cNvSpPr/>
            <p:nvPr/>
          </p:nvSpPr>
          <p:spPr>
            <a:xfrm>
              <a:off x="3666125" y="2500575"/>
              <a:ext cx="43375" cy="75900"/>
            </a:xfrm>
            <a:custGeom>
              <a:avLst/>
              <a:gdLst/>
              <a:ahLst/>
              <a:cxnLst/>
              <a:rect l="l" t="t" r="r" b="b"/>
              <a:pathLst>
                <a:path w="1735" h="3036" extrusionOk="0">
                  <a:moveTo>
                    <a:pt x="701" y="0"/>
                  </a:moveTo>
                  <a:lnTo>
                    <a:pt x="0" y="1101"/>
                  </a:lnTo>
                  <a:lnTo>
                    <a:pt x="201" y="3036"/>
                  </a:lnTo>
                  <a:lnTo>
                    <a:pt x="1735" y="2769"/>
                  </a:lnTo>
                  <a:lnTo>
                    <a:pt x="1401" y="601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rgbClr val="FFFFFF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473;p65">
              <a:extLst>
                <a:ext uri="{FF2B5EF4-FFF2-40B4-BE49-F238E27FC236}">
                  <a16:creationId xmlns:a16="http://schemas.microsoft.com/office/drawing/2014/main" id="{236FA640-0664-45B4-B93C-BC6F7594104B}"/>
                </a:ext>
              </a:extLst>
            </p:cNvPr>
            <p:cNvSpPr/>
            <p:nvPr/>
          </p:nvSpPr>
          <p:spPr>
            <a:xfrm>
              <a:off x="4083075" y="2513900"/>
              <a:ext cx="43400" cy="79250"/>
            </a:xfrm>
            <a:custGeom>
              <a:avLst/>
              <a:gdLst/>
              <a:ahLst/>
              <a:cxnLst/>
              <a:rect l="l" t="t" r="r" b="b"/>
              <a:pathLst>
                <a:path w="1736" h="3170" extrusionOk="0">
                  <a:moveTo>
                    <a:pt x="1369" y="1"/>
                  </a:moveTo>
                  <a:lnTo>
                    <a:pt x="301" y="735"/>
                  </a:lnTo>
                  <a:cubicBezTo>
                    <a:pt x="134" y="1936"/>
                    <a:pt x="1" y="2803"/>
                    <a:pt x="1" y="2803"/>
                  </a:cubicBezTo>
                  <a:lnTo>
                    <a:pt x="1535" y="3170"/>
                  </a:lnTo>
                  <a:lnTo>
                    <a:pt x="1736" y="1135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FFFFFF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474;p65">
              <a:extLst>
                <a:ext uri="{FF2B5EF4-FFF2-40B4-BE49-F238E27FC236}">
                  <a16:creationId xmlns:a16="http://schemas.microsoft.com/office/drawing/2014/main" id="{56A9830C-D217-4755-B3A8-44EB218FC712}"/>
                </a:ext>
              </a:extLst>
            </p:cNvPr>
            <p:cNvSpPr/>
            <p:nvPr/>
          </p:nvSpPr>
          <p:spPr>
            <a:xfrm>
              <a:off x="3709575" y="1889275"/>
              <a:ext cx="276800" cy="159475"/>
            </a:xfrm>
            <a:custGeom>
              <a:avLst/>
              <a:gdLst/>
              <a:ahLst/>
              <a:cxnLst/>
              <a:rect l="l" t="t" r="r" b="b"/>
              <a:pathLst>
                <a:path w="11072" h="6379" extrusionOk="0">
                  <a:moveTo>
                    <a:pt x="9461" y="0"/>
                  </a:moveTo>
                  <a:cubicBezTo>
                    <a:pt x="8175" y="0"/>
                    <a:pt x="5434" y="2937"/>
                    <a:pt x="5434" y="2937"/>
                  </a:cubicBezTo>
                  <a:cubicBezTo>
                    <a:pt x="5434" y="2937"/>
                    <a:pt x="1660" y="752"/>
                    <a:pt x="496" y="752"/>
                  </a:cubicBezTo>
                  <a:cubicBezTo>
                    <a:pt x="310" y="752"/>
                    <a:pt x="191" y="807"/>
                    <a:pt x="164" y="935"/>
                  </a:cubicBezTo>
                  <a:cubicBezTo>
                    <a:pt x="0" y="1850"/>
                    <a:pt x="253" y="6379"/>
                    <a:pt x="765" y="6379"/>
                  </a:cubicBezTo>
                  <a:cubicBezTo>
                    <a:pt x="775" y="6379"/>
                    <a:pt x="786" y="6377"/>
                    <a:pt x="798" y="6373"/>
                  </a:cubicBezTo>
                  <a:cubicBezTo>
                    <a:pt x="1365" y="6172"/>
                    <a:pt x="5534" y="3837"/>
                    <a:pt x="5534" y="3837"/>
                  </a:cubicBezTo>
                  <a:cubicBezTo>
                    <a:pt x="5534" y="3837"/>
                    <a:pt x="8997" y="5763"/>
                    <a:pt x="10396" y="5763"/>
                  </a:cubicBezTo>
                  <a:cubicBezTo>
                    <a:pt x="10734" y="5763"/>
                    <a:pt x="10952" y="5651"/>
                    <a:pt x="10971" y="5372"/>
                  </a:cubicBezTo>
                  <a:cubicBezTo>
                    <a:pt x="11072" y="3904"/>
                    <a:pt x="10771" y="101"/>
                    <a:pt x="9504" y="1"/>
                  </a:cubicBezTo>
                  <a:cubicBezTo>
                    <a:pt x="9490" y="1"/>
                    <a:pt x="9476" y="0"/>
                    <a:pt x="9461" y="0"/>
                  </a:cubicBezTo>
                  <a:close/>
                </a:path>
              </a:pathLst>
            </a:custGeom>
            <a:solidFill>
              <a:srgbClr val="263238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475;p65">
              <a:extLst>
                <a:ext uri="{FF2B5EF4-FFF2-40B4-BE49-F238E27FC236}">
                  <a16:creationId xmlns:a16="http://schemas.microsoft.com/office/drawing/2014/main" id="{2EA643EB-9078-4858-989C-F472D4EAC5D2}"/>
                </a:ext>
              </a:extLst>
            </p:cNvPr>
            <p:cNvSpPr/>
            <p:nvPr/>
          </p:nvSpPr>
          <p:spPr>
            <a:xfrm>
              <a:off x="3866275" y="1940175"/>
              <a:ext cx="66725" cy="30025"/>
            </a:xfrm>
            <a:custGeom>
              <a:avLst/>
              <a:gdLst/>
              <a:ahLst/>
              <a:cxnLst/>
              <a:rect l="l" t="t" r="r" b="b"/>
              <a:pathLst>
                <a:path w="2669" h="1201" fill="none" extrusionOk="0">
                  <a:moveTo>
                    <a:pt x="0" y="1201"/>
                  </a:moveTo>
                  <a:lnTo>
                    <a:pt x="2669" y="0"/>
                  </a:ln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476;p65">
              <a:extLst>
                <a:ext uri="{FF2B5EF4-FFF2-40B4-BE49-F238E27FC236}">
                  <a16:creationId xmlns:a16="http://schemas.microsoft.com/office/drawing/2014/main" id="{5EA0DA67-A4CF-422B-9C5E-65B71AFB0911}"/>
                </a:ext>
              </a:extLst>
            </p:cNvPr>
            <p:cNvSpPr/>
            <p:nvPr/>
          </p:nvSpPr>
          <p:spPr>
            <a:xfrm>
              <a:off x="3866275" y="1970175"/>
              <a:ext cx="60050" cy="14200"/>
            </a:xfrm>
            <a:custGeom>
              <a:avLst/>
              <a:gdLst/>
              <a:ahLst/>
              <a:cxnLst/>
              <a:rect l="l" t="t" r="r" b="b"/>
              <a:pathLst>
                <a:path w="2402" h="568" fill="none" extrusionOk="0">
                  <a:moveTo>
                    <a:pt x="0" y="1"/>
                  </a:moveTo>
                  <a:lnTo>
                    <a:pt x="2402" y="568"/>
                  </a:ln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477;p65">
              <a:extLst>
                <a:ext uri="{FF2B5EF4-FFF2-40B4-BE49-F238E27FC236}">
                  <a16:creationId xmlns:a16="http://schemas.microsoft.com/office/drawing/2014/main" id="{B9465CCE-16AE-4B0C-8D41-C1A07033958B}"/>
                </a:ext>
              </a:extLst>
            </p:cNvPr>
            <p:cNvSpPr/>
            <p:nvPr/>
          </p:nvSpPr>
          <p:spPr>
            <a:xfrm>
              <a:off x="3777875" y="1956850"/>
              <a:ext cx="52550" cy="33375"/>
            </a:xfrm>
            <a:custGeom>
              <a:avLst/>
              <a:gdLst/>
              <a:ahLst/>
              <a:cxnLst/>
              <a:rect l="l" t="t" r="r" b="b"/>
              <a:pathLst>
                <a:path w="2102" h="1335" fill="none" extrusionOk="0">
                  <a:moveTo>
                    <a:pt x="0" y="0"/>
                  </a:moveTo>
                  <a:lnTo>
                    <a:pt x="2102" y="701"/>
                  </a:lnTo>
                  <a:lnTo>
                    <a:pt x="100" y="1335"/>
                  </a:ln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478;p65">
              <a:extLst>
                <a:ext uri="{FF2B5EF4-FFF2-40B4-BE49-F238E27FC236}">
                  <a16:creationId xmlns:a16="http://schemas.microsoft.com/office/drawing/2014/main" id="{0313AD60-9FD4-43CF-95D0-E692D1AA4E8B}"/>
                </a:ext>
              </a:extLst>
            </p:cNvPr>
            <p:cNvSpPr/>
            <p:nvPr/>
          </p:nvSpPr>
          <p:spPr>
            <a:xfrm>
              <a:off x="3836250" y="1954350"/>
              <a:ext cx="30050" cy="38375"/>
            </a:xfrm>
            <a:custGeom>
              <a:avLst/>
              <a:gdLst/>
              <a:ahLst/>
              <a:cxnLst/>
              <a:rect l="l" t="t" r="r" b="b"/>
              <a:pathLst>
                <a:path w="1202" h="1535" fill="none" extrusionOk="0">
                  <a:moveTo>
                    <a:pt x="1068" y="0"/>
                  </a:moveTo>
                  <a:cubicBezTo>
                    <a:pt x="1068" y="0"/>
                    <a:pt x="1201" y="1034"/>
                    <a:pt x="1068" y="1301"/>
                  </a:cubicBezTo>
                  <a:cubicBezTo>
                    <a:pt x="901" y="1535"/>
                    <a:pt x="234" y="1435"/>
                    <a:pt x="0" y="1134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479;p65">
              <a:extLst>
                <a:ext uri="{FF2B5EF4-FFF2-40B4-BE49-F238E27FC236}">
                  <a16:creationId xmlns:a16="http://schemas.microsoft.com/office/drawing/2014/main" id="{54685E7B-F34C-430F-A128-F1CE5B39D3A5}"/>
                </a:ext>
              </a:extLst>
            </p:cNvPr>
            <p:cNvSpPr/>
            <p:nvPr/>
          </p:nvSpPr>
          <p:spPr>
            <a:xfrm>
              <a:off x="4314925" y="2115275"/>
              <a:ext cx="464525" cy="231775"/>
            </a:xfrm>
            <a:custGeom>
              <a:avLst/>
              <a:gdLst/>
              <a:ahLst/>
              <a:cxnLst/>
              <a:rect l="l" t="t" r="r" b="b"/>
              <a:pathLst>
                <a:path w="18581" h="9271" extrusionOk="0">
                  <a:moveTo>
                    <a:pt x="14566" y="1"/>
                  </a:moveTo>
                  <a:cubicBezTo>
                    <a:pt x="12427" y="1"/>
                    <a:pt x="1995" y="2310"/>
                    <a:pt x="1001" y="3303"/>
                  </a:cubicBezTo>
                  <a:cubicBezTo>
                    <a:pt x="0" y="4271"/>
                    <a:pt x="1401" y="4871"/>
                    <a:pt x="1401" y="4871"/>
                  </a:cubicBezTo>
                  <a:cubicBezTo>
                    <a:pt x="1401" y="4871"/>
                    <a:pt x="1535" y="9008"/>
                    <a:pt x="2936" y="9241"/>
                  </a:cubicBezTo>
                  <a:cubicBezTo>
                    <a:pt x="3056" y="9261"/>
                    <a:pt x="3233" y="9271"/>
                    <a:pt x="3457" y="9271"/>
                  </a:cubicBezTo>
                  <a:cubicBezTo>
                    <a:pt x="5839" y="9271"/>
                    <a:pt x="13557" y="8199"/>
                    <a:pt x="15478" y="7406"/>
                  </a:cubicBezTo>
                  <a:cubicBezTo>
                    <a:pt x="17613" y="6572"/>
                    <a:pt x="18580" y="4838"/>
                    <a:pt x="18147" y="3170"/>
                  </a:cubicBezTo>
                  <a:cubicBezTo>
                    <a:pt x="17713" y="1502"/>
                    <a:pt x="16612" y="34"/>
                    <a:pt x="14611" y="1"/>
                  </a:cubicBezTo>
                  <a:cubicBezTo>
                    <a:pt x="14596" y="1"/>
                    <a:pt x="14581" y="1"/>
                    <a:pt x="145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480;p65">
              <a:extLst>
                <a:ext uri="{FF2B5EF4-FFF2-40B4-BE49-F238E27FC236}">
                  <a16:creationId xmlns:a16="http://schemas.microsoft.com/office/drawing/2014/main" id="{CD25E552-6D24-4B8A-8F84-9B3F024D3BE9}"/>
                </a:ext>
              </a:extLst>
            </p:cNvPr>
            <p:cNvSpPr/>
            <p:nvPr/>
          </p:nvSpPr>
          <p:spPr>
            <a:xfrm>
              <a:off x="4349950" y="2121125"/>
              <a:ext cx="421975" cy="225200"/>
            </a:xfrm>
            <a:custGeom>
              <a:avLst/>
              <a:gdLst/>
              <a:ahLst/>
              <a:cxnLst/>
              <a:rect l="l" t="t" r="r" b="b"/>
              <a:pathLst>
                <a:path w="16879" h="9008" extrusionOk="0">
                  <a:moveTo>
                    <a:pt x="15078" y="1101"/>
                  </a:moveTo>
                  <a:cubicBezTo>
                    <a:pt x="15244" y="1835"/>
                    <a:pt x="15378" y="2536"/>
                    <a:pt x="15478" y="3270"/>
                  </a:cubicBezTo>
                  <a:lnTo>
                    <a:pt x="12342" y="3937"/>
                  </a:lnTo>
                  <a:cubicBezTo>
                    <a:pt x="12242" y="3236"/>
                    <a:pt x="12109" y="2569"/>
                    <a:pt x="11942" y="1902"/>
                  </a:cubicBezTo>
                  <a:lnTo>
                    <a:pt x="15078" y="1101"/>
                  </a:lnTo>
                  <a:close/>
                  <a:moveTo>
                    <a:pt x="11308" y="2035"/>
                  </a:moveTo>
                  <a:cubicBezTo>
                    <a:pt x="11475" y="2703"/>
                    <a:pt x="11642" y="3370"/>
                    <a:pt x="11709" y="4070"/>
                  </a:cubicBezTo>
                  <a:lnTo>
                    <a:pt x="7639" y="4904"/>
                  </a:lnTo>
                  <a:cubicBezTo>
                    <a:pt x="7506" y="4304"/>
                    <a:pt x="7339" y="3703"/>
                    <a:pt x="7139" y="3103"/>
                  </a:cubicBezTo>
                  <a:lnTo>
                    <a:pt x="11308" y="2035"/>
                  </a:lnTo>
                  <a:close/>
                  <a:moveTo>
                    <a:pt x="6505" y="3270"/>
                  </a:moveTo>
                  <a:cubicBezTo>
                    <a:pt x="6705" y="3837"/>
                    <a:pt x="6905" y="4437"/>
                    <a:pt x="7005" y="5038"/>
                  </a:cubicBezTo>
                  <a:lnTo>
                    <a:pt x="3803" y="5705"/>
                  </a:lnTo>
                  <a:cubicBezTo>
                    <a:pt x="3670" y="5138"/>
                    <a:pt x="3469" y="4604"/>
                    <a:pt x="3236" y="4104"/>
                  </a:cubicBezTo>
                  <a:lnTo>
                    <a:pt x="6505" y="3270"/>
                  </a:lnTo>
                  <a:close/>
                  <a:moveTo>
                    <a:pt x="11809" y="4704"/>
                  </a:moveTo>
                  <a:cubicBezTo>
                    <a:pt x="11875" y="5371"/>
                    <a:pt x="11909" y="6038"/>
                    <a:pt x="11875" y="6739"/>
                  </a:cubicBezTo>
                  <a:lnTo>
                    <a:pt x="8006" y="7339"/>
                  </a:lnTo>
                  <a:cubicBezTo>
                    <a:pt x="7973" y="6739"/>
                    <a:pt x="7873" y="6138"/>
                    <a:pt x="7772" y="5538"/>
                  </a:cubicBezTo>
                  <a:lnTo>
                    <a:pt x="11809" y="4704"/>
                  </a:lnTo>
                  <a:close/>
                  <a:moveTo>
                    <a:pt x="7139" y="5638"/>
                  </a:moveTo>
                  <a:cubicBezTo>
                    <a:pt x="7239" y="6238"/>
                    <a:pt x="7305" y="6839"/>
                    <a:pt x="7372" y="7439"/>
                  </a:cubicBezTo>
                  <a:lnTo>
                    <a:pt x="4036" y="7973"/>
                  </a:lnTo>
                  <a:cubicBezTo>
                    <a:pt x="4036" y="7406"/>
                    <a:pt x="4003" y="6872"/>
                    <a:pt x="3936" y="6305"/>
                  </a:cubicBezTo>
                  <a:lnTo>
                    <a:pt x="7139" y="5638"/>
                  </a:lnTo>
                  <a:close/>
                  <a:moveTo>
                    <a:pt x="11275" y="1"/>
                  </a:moveTo>
                  <a:lnTo>
                    <a:pt x="10641" y="101"/>
                  </a:lnTo>
                  <a:cubicBezTo>
                    <a:pt x="10841" y="534"/>
                    <a:pt x="11008" y="1001"/>
                    <a:pt x="11142" y="1468"/>
                  </a:cubicBezTo>
                  <a:lnTo>
                    <a:pt x="6905" y="2536"/>
                  </a:lnTo>
                  <a:cubicBezTo>
                    <a:pt x="6705" y="2035"/>
                    <a:pt x="6438" y="1502"/>
                    <a:pt x="6171" y="1035"/>
                  </a:cubicBezTo>
                  <a:lnTo>
                    <a:pt x="5504" y="1168"/>
                  </a:lnTo>
                  <a:cubicBezTo>
                    <a:pt x="5804" y="1668"/>
                    <a:pt x="6071" y="2169"/>
                    <a:pt x="6305" y="2703"/>
                  </a:cubicBezTo>
                  <a:lnTo>
                    <a:pt x="2969" y="3536"/>
                  </a:lnTo>
                  <a:cubicBezTo>
                    <a:pt x="2669" y="3036"/>
                    <a:pt x="2335" y="2569"/>
                    <a:pt x="1968" y="2102"/>
                  </a:cubicBezTo>
                  <a:cubicBezTo>
                    <a:pt x="1768" y="2169"/>
                    <a:pt x="1568" y="2236"/>
                    <a:pt x="1368" y="2302"/>
                  </a:cubicBezTo>
                  <a:cubicBezTo>
                    <a:pt x="1735" y="2736"/>
                    <a:pt x="2068" y="3203"/>
                    <a:pt x="2369" y="3703"/>
                  </a:cubicBezTo>
                  <a:lnTo>
                    <a:pt x="1835" y="3837"/>
                  </a:lnTo>
                  <a:cubicBezTo>
                    <a:pt x="1168" y="3970"/>
                    <a:pt x="567" y="4270"/>
                    <a:pt x="0" y="4671"/>
                  </a:cubicBezTo>
                  <a:cubicBezTo>
                    <a:pt x="0" y="4737"/>
                    <a:pt x="0" y="5004"/>
                    <a:pt x="67" y="5438"/>
                  </a:cubicBezTo>
                  <a:cubicBezTo>
                    <a:pt x="601" y="4937"/>
                    <a:pt x="1268" y="4571"/>
                    <a:pt x="1968" y="4404"/>
                  </a:cubicBezTo>
                  <a:lnTo>
                    <a:pt x="2669" y="4237"/>
                  </a:lnTo>
                  <a:cubicBezTo>
                    <a:pt x="2902" y="4737"/>
                    <a:pt x="3069" y="5271"/>
                    <a:pt x="3203" y="5838"/>
                  </a:cubicBezTo>
                  <a:lnTo>
                    <a:pt x="200" y="6472"/>
                  </a:lnTo>
                  <a:cubicBezTo>
                    <a:pt x="234" y="6672"/>
                    <a:pt x="300" y="6872"/>
                    <a:pt x="334" y="7072"/>
                  </a:cubicBezTo>
                  <a:lnTo>
                    <a:pt x="3336" y="6439"/>
                  </a:lnTo>
                  <a:cubicBezTo>
                    <a:pt x="3403" y="6972"/>
                    <a:pt x="3436" y="7539"/>
                    <a:pt x="3436" y="8073"/>
                  </a:cubicBezTo>
                  <a:lnTo>
                    <a:pt x="868" y="8473"/>
                  </a:lnTo>
                  <a:cubicBezTo>
                    <a:pt x="1034" y="8740"/>
                    <a:pt x="1268" y="8940"/>
                    <a:pt x="1568" y="9007"/>
                  </a:cubicBezTo>
                  <a:lnTo>
                    <a:pt x="3369" y="8707"/>
                  </a:lnTo>
                  <a:lnTo>
                    <a:pt x="3369" y="8707"/>
                  </a:lnTo>
                  <a:cubicBezTo>
                    <a:pt x="3369" y="8807"/>
                    <a:pt x="3369" y="8874"/>
                    <a:pt x="3336" y="8974"/>
                  </a:cubicBezTo>
                  <a:lnTo>
                    <a:pt x="3970" y="8907"/>
                  </a:lnTo>
                  <a:cubicBezTo>
                    <a:pt x="3970" y="8807"/>
                    <a:pt x="4003" y="8707"/>
                    <a:pt x="4003" y="8607"/>
                  </a:cubicBezTo>
                  <a:lnTo>
                    <a:pt x="7406" y="8073"/>
                  </a:lnTo>
                  <a:lnTo>
                    <a:pt x="7406" y="8507"/>
                  </a:lnTo>
                  <a:lnTo>
                    <a:pt x="8039" y="8440"/>
                  </a:lnTo>
                  <a:lnTo>
                    <a:pt x="8039" y="7973"/>
                  </a:lnTo>
                  <a:lnTo>
                    <a:pt x="11842" y="7373"/>
                  </a:lnTo>
                  <a:lnTo>
                    <a:pt x="11842" y="7373"/>
                  </a:lnTo>
                  <a:cubicBezTo>
                    <a:pt x="11842" y="7506"/>
                    <a:pt x="11809" y="7639"/>
                    <a:pt x="11809" y="7773"/>
                  </a:cubicBezTo>
                  <a:lnTo>
                    <a:pt x="12476" y="7673"/>
                  </a:lnTo>
                  <a:cubicBezTo>
                    <a:pt x="12476" y="7539"/>
                    <a:pt x="12476" y="7406"/>
                    <a:pt x="12509" y="7272"/>
                  </a:cubicBezTo>
                  <a:lnTo>
                    <a:pt x="14711" y="6906"/>
                  </a:lnTo>
                  <a:cubicBezTo>
                    <a:pt x="15111" y="6705"/>
                    <a:pt x="15478" y="6439"/>
                    <a:pt x="15812" y="6105"/>
                  </a:cubicBezTo>
                  <a:lnTo>
                    <a:pt x="15812" y="6105"/>
                  </a:lnTo>
                  <a:lnTo>
                    <a:pt x="12509" y="6639"/>
                  </a:lnTo>
                  <a:cubicBezTo>
                    <a:pt x="12543" y="5938"/>
                    <a:pt x="12509" y="5238"/>
                    <a:pt x="12442" y="4571"/>
                  </a:cubicBezTo>
                  <a:lnTo>
                    <a:pt x="15578" y="3903"/>
                  </a:lnTo>
                  <a:cubicBezTo>
                    <a:pt x="15711" y="4637"/>
                    <a:pt x="15812" y="5338"/>
                    <a:pt x="15878" y="6038"/>
                  </a:cubicBezTo>
                  <a:cubicBezTo>
                    <a:pt x="16078" y="5838"/>
                    <a:pt x="16279" y="5571"/>
                    <a:pt x="16412" y="5338"/>
                  </a:cubicBezTo>
                  <a:cubicBezTo>
                    <a:pt x="16345" y="4804"/>
                    <a:pt x="16279" y="4304"/>
                    <a:pt x="16212" y="3770"/>
                  </a:cubicBezTo>
                  <a:lnTo>
                    <a:pt x="16879" y="3637"/>
                  </a:lnTo>
                  <a:cubicBezTo>
                    <a:pt x="16846" y="3436"/>
                    <a:pt x="16846" y="3203"/>
                    <a:pt x="16779" y="3003"/>
                  </a:cubicBezTo>
                  <a:lnTo>
                    <a:pt x="16112" y="3170"/>
                  </a:lnTo>
                  <a:cubicBezTo>
                    <a:pt x="15978" y="2402"/>
                    <a:pt x="15845" y="1668"/>
                    <a:pt x="15678" y="935"/>
                  </a:cubicBezTo>
                  <a:lnTo>
                    <a:pt x="15745" y="935"/>
                  </a:lnTo>
                  <a:cubicBezTo>
                    <a:pt x="15511" y="634"/>
                    <a:pt x="15211" y="401"/>
                    <a:pt x="14878" y="201"/>
                  </a:cubicBezTo>
                  <a:lnTo>
                    <a:pt x="14878" y="201"/>
                  </a:lnTo>
                  <a:cubicBezTo>
                    <a:pt x="14878" y="301"/>
                    <a:pt x="14911" y="401"/>
                    <a:pt x="14944" y="501"/>
                  </a:cubicBezTo>
                  <a:lnTo>
                    <a:pt x="11775" y="1302"/>
                  </a:lnTo>
                  <a:cubicBezTo>
                    <a:pt x="11609" y="868"/>
                    <a:pt x="11442" y="434"/>
                    <a:pt x="112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481;p65">
              <a:extLst>
                <a:ext uri="{FF2B5EF4-FFF2-40B4-BE49-F238E27FC236}">
                  <a16:creationId xmlns:a16="http://schemas.microsoft.com/office/drawing/2014/main" id="{61568B0E-AD7B-49C3-97DB-3B42D07E859A}"/>
                </a:ext>
              </a:extLst>
            </p:cNvPr>
            <p:cNvSpPr/>
            <p:nvPr/>
          </p:nvSpPr>
          <p:spPr>
            <a:xfrm>
              <a:off x="4314925" y="2114450"/>
              <a:ext cx="464525" cy="237700"/>
            </a:xfrm>
            <a:custGeom>
              <a:avLst/>
              <a:gdLst/>
              <a:ahLst/>
              <a:cxnLst/>
              <a:rect l="l" t="t" r="r" b="b"/>
              <a:pathLst>
                <a:path w="18581" h="9508" fill="none" extrusionOk="0">
                  <a:moveTo>
                    <a:pt x="1401" y="4904"/>
                  </a:moveTo>
                  <a:cubicBezTo>
                    <a:pt x="1401" y="4904"/>
                    <a:pt x="0" y="4304"/>
                    <a:pt x="1001" y="3336"/>
                  </a:cubicBezTo>
                  <a:cubicBezTo>
                    <a:pt x="2002" y="2336"/>
                    <a:pt x="12576" y="1"/>
                    <a:pt x="14611" y="34"/>
                  </a:cubicBezTo>
                  <a:cubicBezTo>
                    <a:pt x="16612" y="67"/>
                    <a:pt x="17713" y="1535"/>
                    <a:pt x="18147" y="3203"/>
                  </a:cubicBezTo>
                  <a:cubicBezTo>
                    <a:pt x="18580" y="4871"/>
                    <a:pt x="17613" y="6605"/>
                    <a:pt x="15478" y="7439"/>
                  </a:cubicBezTo>
                  <a:cubicBezTo>
                    <a:pt x="13376" y="8307"/>
                    <a:pt x="4337" y="9508"/>
                    <a:pt x="2936" y="9274"/>
                  </a:cubicBezTo>
                  <a:cubicBezTo>
                    <a:pt x="1535" y="9041"/>
                    <a:pt x="1401" y="4904"/>
                    <a:pt x="1401" y="4904"/>
                  </a:cubicBezTo>
                  <a:close/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482;p65">
              <a:extLst>
                <a:ext uri="{FF2B5EF4-FFF2-40B4-BE49-F238E27FC236}">
                  <a16:creationId xmlns:a16="http://schemas.microsoft.com/office/drawing/2014/main" id="{83898477-FE6A-4C65-A13B-A0911A889BBD}"/>
                </a:ext>
              </a:extLst>
            </p:cNvPr>
            <p:cNvSpPr/>
            <p:nvPr/>
          </p:nvSpPr>
          <p:spPr>
            <a:xfrm>
              <a:off x="4286575" y="2225375"/>
              <a:ext cx="105925" cy="107600"/>
            </a:xfrm>
            <a:custGeom>
              <a:avLst/>
              <a:gdLst/>
              <a:ahLst/>
              <a:cxnLst/>
              <a:rect l="l" t="t" r="r" b="b"/>
              <a:pathLst>
                <a:path w="4237" h="4304" extrusionOk="0">
                  <a:moveTo>
                    <a:pt x="2535" y="0"/>
                  </a:moveTo>
                  <a:lnTo>
                    <a:pt x="0" y="434"/>
                  </a:lnTo>
                  <a:lnTo>
                    <a:pt x="1001" y="4303"/>
                  </a:lnTo>
                  <a:lnTo>
                    <a:pt x="3736" y="3903"/>
                  </a:lnTo>
                  <a:cubicBezTo>
                    <a:pt x="4236" y="2469"/>
                    <a:pt x="3736" y="901"/>
                    <a:pt x="2535" y="0"/>
                  </a:cubicBezTo>
                  <a:close/>
                </a:path>
              </a:pathLst>
            </a:custGeom>
            <a:solidFill>
              <a:schemeClr val="accent6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483;p65">
              <a:extLst>
                <a:ext uri="{FF2B5EF4-FFF2-40B4-BE49-F238E27FC236}">
                  <a16:creationId xmlns:a16="http://schemas.microsoft.com/office/drawing/2014/main" id="{731DCD27-1583-4F0E-98E1-8311F48D3657}"/>
                </a:ext>
              </a:extLst>
            </p:cNvPr>
            <p:cNvSpPr/>
            <p:nvPr/>
          </p:nvSpPr>
          <p:spPr>
            <a:xfrm>
              <a:off x="4031375" y="2105150"/>
              <a:ext cx="280225" cy="240150"/>
            </a:xfrm>
            <a:custGeom>
              <a:avLst/>
              <a:gdLst/>
              <a:ahLst/>
              <a:cxnLst/>
              <a:rect l="l" t="t" r="r" b="b"/>
              <a:pathLst>
                <a:path w="11209" h="9606" extrusionOk="0">
                  <a:moveTo>
                    <a:pt x="5074" y="0"/>
                  </a:moveTo>
                  <a:cubicBezTo>
                    <a:pt x="5061" y="0"/>
                    <a:pt x="5049" y="2"/>
                    <a:pt x="5038" y="6"/>
                  </a:cubicBezTo>
                  <a:cubicBezTo>
                    <a:pt x="4437" y="206"/>
                    <a:pt x="901" y="406"/>
                    <a:pt x="468" y="873"/>
                  </a:cubicBezTo>
                  <a:cubicBezTo>
                    <a:pt x="1" y="1307"/>
                    <a:pt x="901" y="2608"/>
                    <a:pt x="901" y="2608"/>
                  </a:cubicBezTo>
                  <a:cubicBezTo>
                    <a:pt x="735" y="3141"/>
                    <a:pt x="635" y="3708"/>
                    <a:pt x="568" y="4242"/>
                  </a:cubicBezTo>
                  <a:cubicBezTo>
                    <a:pt x="568" y="4809"/>
                    <a:pt x="1402" y="5410"/>
                    <a:pt x="1402" y="5410"/>
                  </a:cubicBezTo>
                  <a:cubicBezTo>
                    <a:pt x="1368" y="5910"/>
                    <a:pt x="1402" y="6410"/>
                    <a:pt x="1502" y="6911"/>
                  </a:cubicBezTo>
                  <a:cubicBezTo>
                    <a:pt x="1635" y="7311"/>
                    <a:pt x="1869" y="7478"/>
                    <a:pt x="1936" y="7745"/>
                  </a:cubicBezTo>
                  <a:cubicBezTo>
                    <a:pt x="2002" y="8012"/>
                    <a:pt x="1869" y="9079"/>
                    <a:pt x="2603" y="9346"/>
                  </a:cubicBezTo>
                  <a:cubicBezTo>
                    <a:pt x="3066" y="9508"/>
                    <a:pt x="3545" y="9606"/>
                    <a:pt x="4029" y="9606"/>
                  </a:cubicBezTo>
                  <a:cubicBezTo>
                    <a:pt x="4242" y="9606"/>
                    <a:pt x="4457" y="9587"/>
                    <a:pt x="4671" y="9546"/>
                  </a:cubicBezTo>
                  <a:lnTo>
                    <a:pt x="5638" y="9246"/>
                  </a:lnTo>
                  <a:cubicBezTo>
                    <a:pt x="5638" y="9246"/>
                    <a:pt x="7086" y="9562"/>
                    <a:pt x="8100" y="9562"/>
                  </a:cubicBezTo>
                  <a:cubicBezTo>
                    <a:pt x="8317" y="9562"/>
                    <a:pt x="8515" y="9548"/>
                    <a:pt x="8674" y="9513"/>
                  </a:cubicBezTo>
                  <a:cubicBezTo>
                    <a:pt x="9541" y="9346"/>
                    <a:pt x="11209" y="9112"/>
                    <a:pt x="11209" y="9112"/>
                  </a:cubicBezTo>
                  <a:lnTo>
                    <a:pt x="10208" y="5243"/>
                  </a:lnTo>
                  <a:cubicBezTo>
                    <a:pt x="10208" y="5243"/>
                    <a:pt x="5802" y="0"/>
                    <a:pt x="5074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484;p65">
              <a:extLst>
                <a:ext uri="{FF2B5EF4-FFF2-40B4-BE49-F238E27FC236}">
                  <a16:creationId xmlns:a16="http://schemas.microsoft.com/office/drawing/2014/main" id="{6DF7D97E-4F56-4D15-BA98-96F6043EB3E1}"/>
                </a:ext>
              </a:extLst>
            </p:cNvPr>
            <p:cNvSpPr/>
            <p:nvPr/>
          </p:nvSpPr>
          <p:spPr>
            <a:xfrm>
              <a:off x="4031375" y="2100275"/>
              <a:ext cx="280225" cy="247700"/>
            </a:xfrm>
            <a:custGeom>
              <a:avLst/>
              <a:gdLst/>
              <a:ahLst/>
              <a:cxnLst/>
              <a:rect l="l" t="t" r="r" b="b"/>
              <a:pathLst>
                <a:path w="11209" h="9908" fill="none" extrusionOk="0">
                  <a:moveTo>
                    <a:pt x="10208" y="5438"/>
                  </a:moveTo>
                  <a:cubicBezTo>
                    <a:pt x="10208" y="5438"/>
                    <a:pt x="5638" y="1"/>
                    <a:pt x="5038" y="201"/>
                  </a:cubicBezTo>
                  <a:cubicBezTo>
                    <a:pt x="4437" y="401"/>
                    <a:pt x="901" y="601"/>
                    <a:pt x="468" y="1068"/>
                  </a:cubicBezTo>
                  <a:cubicBezTo>
                    <a:pt x="1" y="1502"/>
                    <a:pt x="901" y="2803"/>
                    <a:pt x="901" y="2803"/>
                  </a:cubicBezTo>
                  <a:cubicBezTo>
                    <a:pt x="735" y="3336"/>
                    <a:pt x="635" y="3903"/>
                    <a:pt x="568" y="4437"/>
                  </a:cubicBezTo>
                  <a:cubicBezTo>
                    <a:pt x="568" y="5004"/>
                    <a:pt x="1402" y="5605"/>
                    <a:pt x="1402" y="5605"/>
                  </a:cubicBezTo>
                  <a:cubicBezTo>
                    <a:pt x="1368" y="6105"/>
                    <a:pt x="1402" y="6605"/>
                    <a:pt x="1502" y="7106"/>
                  </a:cubicBezTo>
                  <a:cubicBezTo>
                    <a:pt x="1635" y="7506"/>
                    <a:pt x="1869" y="7673"/>
                    <a:pt x="1936" y="7940"/>
                  </a:cubicBezTo>
                  <a:cubicBezTo>
                    <a:pt x="2002" y="8207"/>
                    <a:pt x="1869" y="9274"/>
                    <a:pt x="2603" y="9541"/>
                  </a:cubicBezTo>
                  <a:cubicBezTo>
                    <a:pt x="3270" y="9774"/>
                    <a:pt x="3970" y="9874"/>
                    <a:pt x="4671" y="9741"/>
                  </a:cubicBezTo>
                  <a:lnTo>
                    <a:pt x="5638" y="9441"/>
                  </a:lnTo>
                  <a:cubicBezTo>
                    <a:pt x="5638" y="9441"/>
                    <a:pt x="7773" y="9908"/>
                    <a:pt x="8674" y="9708"/>
                  </a:cubicBezTo>
                  <a:cubicBezTo>
                    <a:pt x="9541" y="9541"/>
                    <a:pt x="11209" y="9307"/>
                    <a:pt x="11209" y="9307"/>
                  </a:cubicBezTo>
                  <a:close/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485;p65">
              <a:extLst>
                <a:ext uri="{FF2B5EF4-FFF2-40B4-BE49-F238E27FC236}">
                  <a16:creationId xmlns:a16="http://schemas.microsoft.com/office/drawing/2014/main" id="{C3756F54-5A2F-40B5-823E-93ACB86921F0}"/>
                </a:ext>
              </a:extLst>
            </p:cNvPr>
            <p:cNvSpPr/>
            <p:nvPr/>
          </p:nvSpPr>
          <p:spPr>
            <a:xfrm>
              <a:off x="4053900" y="2164500"/>
              <a:ext cx="102600" cy="5850"/>
            </a:xfrm>
            <a:custGeom>
              <a:avLst/>
              <a:gdLst/>
              <a:ahLst/>
              <a:cxnLst/>
              <a:rect l="l" t="t" r="r" b="b"/>
              <a:pathLst>
                <a:path w="4104" h="234" extrusionOk="0">
                  <a:moveTo>
                    <a:pt x="0" y="234"/>
                  </a:moveTo>
                  <a:lnTo>
                    <a:pt x="4103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486;p65">
              <a:extLst>
                <a:ext uri="{FF2B5EF4-FFF2-40B4-BE49-F238E27FC236}">
                  <a16:creationId xmlns:a16="http://schemas.microsoft.com/office/drawing/2014/main" id="{DC21B564-BE8D-4960-AFA3-4CBF9F43EFDF}"/>
                </a:ext>
              </a:extLst>
            </p:cNvPr>
            <p:cNvSpPr/>
            <p:nvPr/>
          </p:nvSpPr>
          <p:spPr>
            <a:xfrm>
              <a:off x="4053900" y="2164500"/>
              <a:ext cx="102600" cy="5850"/>
            </a:xfrm>
            <a:custGeom>
              <a:avLst/>
              <a:gdLst/>
              <a:ahLst/>
              <a:cxnLst/>
              <a:rect l="l" t="t" r="r" b="b"/>
              <a:pathLst>
                <a:path w="4104" h="234" fill="none" extrusionOk="0">
                  <a:moveTo>
                    <a:pt x="0" y="234"/>
                  </a:moveTo>
                  <a:lnTo>
                    <a:pt x="4103" y="0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87;p65">
              <a:extLst>
                <a:ext uri="{FF2B5EF4-FFF2-40B4-BE49-F238E27FC236}">
                  <a16:creationId xmlns:a16="http://schemas.microsoft.com/office/drawing/2014/main" id="{76B3BDE6-D678-4DE5-96DC-B88E852EBBA1}"/>
                </a:ext>
              </a:extLst>
            </p:cNvPr>
            <p:cNvSpPr/>
            <p:nvPr/>
          </p:nvSpPr>
          <p:spPr>
            <a:xfrm>
              <a:off x="4066400" y="2232875"/>
              <a:ext cx="101775" cy="7525"/>
            </a:xfrm>
            <a:custGeom>
              <a:avLst/>
              <a:gdLst/>
              <a:ahLst/>
              <a:cxnLst/>
              <a:rect l="l" t="t" r="r" b="b"/>
              <a:pathLst>
                <a:path w="4071" h="301" extrusionOk="0">
                  <a:moveTo>
                    <a:pt x="1" y="301"/>
                  </a:moveTo>
                  <a:lnTo>
                    <a:pt x="407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88;p65">
              <a:extLst>
                <a:ext uri="{FF2B5EF4-FFF2-40B4-BE49-F238E27FC236}">
                  <a16:creationId xmlns:a16="http://schemas.microsoft.com/office/drawing/2014/main" id="{2F4484B8-05F6-4472-818D-3E64F3801B9E}"/>
                </a:ext>
              </a:extLst>
            </p:cNvPr>
            <p:cNvSpPr/>
            <p:nvPr/>
          </p:nvSpPr>
          <p:spPr>
            <a:xfrm>
              <a:off x="4066400" y="2232875"/>
              <a:ext cx="101775" cy="7525"/>
            </a:xfrm>
            <a:custGeom>
              <a:avLst/>
              <a:gdLst/>
              <a:ahLst/>
              <a:cxnLst/>
              <a:rect l="l" t="t" r="r" b="b"/>
              <a:pathLst>
                <a:path w="4071" h="301" fill="none" extrusionOk="0">
                  <a:moveTo>
                    <a:pt x="1" y="301"/>
                  </a:moveTo>
                  <a:lnTo>
                    <a:pt x="4070" y="0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489;p65">
              <a:extLst>
                <a:ext uri="{FF2B5EF4-FFF2-40B4-BE49-F238E27FC236}">
                  <a16:creationId xmlns:a16="http://schemas.microsoft.com/office/drawing/2014/main" id="{F296B388-8CC5-4D23-A5D9-4F8E7BA5D672}"/>
                </a:ext>
              </a:extLst>
            </p:cNvPr>
            <p:cNvSpPr/>
            <p:nvPr/>
          </p:nvSpPr>
          <p:spPr>
            <a:xfrm>
              <a:off x="4079750" y="2285400"/>
              <a:ext cx="85925" cy="12550"/>
            </a:xfrm>
            <a:custGeom>
              <a:avLst/>
              <a:gdLst/>
              <a:ahLst/>
              <a:cxnLst/>
              <a:rect l="l" t="t" r="r" b="b"/>
              <a:pathLst>
                <a:path w="3437" h="502" extrusionOk="0">
                  <a:moveTo>
                    <a:pt x="1" y="501"/>
                  </a:moveTo>
                  <a:lnTo>
                    <a:pt x="3436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490;p65">
              <a:extLst>
                <a:ext uri="{FF2B5EF4-FFF2-40B4-BE49-F238E27FC236}">
                  <a16:creationId xmlns:a16="http://schemas.microsoft.com/office/drawing/2014/main" id="{3FCAD86A-D422-4152-AA5E-22E17C740169}"/>
                </a:ext>
              </a:extLst>
            </p:cNvPr>
            <p:cNvSpPr/>
            <p:nvPr/>
          </p:nvSpPr>
          <p:spPr>
            <a:xfrm>
              <a:off x="4079750" y="2285400"/>
              <a:ext cx="85925" cy="12550"/>
            </a:xfrm>
            <a:custGeom>
              <a:avLst/>
              <a:gdLst/>
              <a:ahLst/>
              <a:cxnLst/>
              <a:rect l="l" t="t" r="r" b="b"/>
              <a:pathLst>
                <a:path w="3437" h="502" fill="none" extrusionOk="0">
                  <a:moveTo>
                    <a:pt x="1" y="501"/>
                  </a:moveTo>
                  <a:lnTo>
                    <a:pt x="3436" y="1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491;p65">
              <a:extLst>
                <a:ext uri="{FF2B5EF4-FFF2-40B4-BE49-F238E27FC236}">
                  <a16:creationId xmlns:a16="http://schemas.microsoft.com/office/drawing/2014/main" id="{DA6F601E-8AE1-4C21-840D-3A660F1AD42A}"/>
                </a:ext>
              </a:extLst>
            </p:cNvPr>
            <p:cNvSpPr/>
            <p:nvPr/>
          </p:nvSpPr>
          <p:spPr>
            <a:xfrm>
              <a:off x="3013150" y="2403425"/>
              <a:ext cx="444525" cy="212550"/>
            </a:xfrm>
            <a:custGeom>
              <a:avLst/>
              <a:gdLst/>
              <a:ahLst/>
              <a:cxnLst/>
              <a:rect l="l" t="t" r="r" b="b"/>
              <a:pathLst>
                <a:path w="17781" h="8502" extrusionOk="0">
                  <a:moveTo>
                    <a:pt x="14205" y="1"/>
                  </a:moveTo>
                  <a:cubicBezTo>
                    <a:pt x="10576" y="1"/>
                    <a:pt x="4013" y="636"/>
                    <a:pt x="2569" y="1117"/>
                  </a:cubicBezTo>
                  <a:cubicBezTo>
                    <a:pt x="635" y="1751"/>
                    <a:pt x="1" y="3486"/>
                    <a:pt x="101" y="5220"/>
                  </a:cubicBezTo>
                  <a:cubicBezTo>
                    <a:pt x="201" y="6922"/>
                    <a:pt x="1635" y="8289"/>
                    <a:pt x="3904" y="8489"/>
                  </a:cubicBezTo>
                  <a:cubicBezTo>
                    <a:pt x="4019" y="8498"/>
                    <a:pt x="4152" y="8502"/>
                    <a:pt x="4301" y="8502"/>
                  </a:cubicBezTo>
                  <a:cubicBezTo>
                    <a:pt x="7070" y="8502"/>
                    <a:pt x="15241" y="7089"/>
                    <a:pt x="16412" y="6488"/>
                  </a:cubicBezTo>
                  <a:cubicBezTo>
                    <a:pt x="17680" y="5854"/>
                    <a:pt x="16613" y="1851"/>
                    <a:pt x="16613" y="1851"/>
                  </a:cubicBezTo>
                  <a:cubicBezTo>
                    <a:pt x="16613" y="1851"/>
                    <a:pt x="17780" y="851"/>
                    <a:pt x="16513" y="217"/>
                  </a:cubicBezTo>
                  <a:cubicBezTo>
                    <a:pt x="16208" y="64"/>
                    <a:pt x="15353" y="1"/>
                    <a:pt x="142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492;p65">
              <a:extLst>
                <a:ext uri="{FF2B5EF4-FFF2-40B4-BE49-F238E27FC236}">
                  <a16:creationId xmlns:a16="http://schemas.microsoft.com/office/drawing/2014/main" id="{4F4C344C-F81E-431F-8D0F-F313C3BC7FA6}"/>
                </a:ext>
              </a:extLst>
            </p:cNvPr>
            <p:cNvSpPr/>
            <p:nvPr/>
          </p:nvSpPr>
          <p:spPr>
            <a:xfrm>
              <a:off x="3019825" y="2403825"/>
              <a:ext cx="419500" cy="211025"/>
            </a:xfrm>
            <a:custGeom>
              <a:avLst/>
              <a:gdLst/>
              <a:ahLst/>
              <a:cxnLst/>
              <a:rect l="l" t="t" r="r" b="b"/>
              <a:pathLst>
                <a:path w="16780" h="8441" extrusionOk="0">
                  <a:moveTo>
                    <a:pt x="13143" y="2502"/>
                  </a:moveTo>
                  <a:cubicBezTo>
                    <a:pt x="13010" y="3036"/>
                    <a:pt x="12910" y="3570"/>
                    <a:pt x="12843" y="4137"/>
                  </a:cubicBezTo>
                  <a:lnTo>
                    <a:pt x="9507" y="4604"/>
                  </a:lnTo>
                  <a:cubicBezTo>
                    <a:pt x="9541" y="4004"/>
                    <a:pt x="9641" y="3403"/>
                    <a:pt x="9808" y="2803"/>
                  </a:cubicBezTo>
                  <a:lnTo>
                    <a:pt x="13143" y="2502"/>
                  </a:lnTo>
                  <a:close/>
                  <a:moveTo>
                    <a:pt x="9174" y="2869"/>
                  </a:moveTo>
                  <a:lnTo>
                    <a:pt x="9174" y="2869"/>
                  </a:lnTo>
                  <a:cubicBezTo>
                    <a:pt x="9007" y="3470"/>
                    <a:pt x="8907" y="4070"/>
                    <a:pt x="8874" y="4704"/>
                  </a:cubicBezTo>
                  <a:lnTo>
                    <a:pt x="5438" y="5204"/>
                  </a:lnTo>
                  <a:cubicBezTo>
                    <a:pt x="5438" y="4504"/>
                    <a:pt x="5471" y="3837"/>
                    <a:pt x="5571" y="3170"/>
                  </a:cubicBezTo>
                  <a:lnTo>
                    <a:pt x="9174" y="2869"/>
                  </a:lnTo>
                  <a:close/>
                  <a:moveTo>
                    <a:pt x="4937" y="3236"/>
                  </a:moveTo>
                  <a:lnTo>
                    <a:pt x="4937" y="3236"/>
                  </a:lnTo>
                  <a:cubicBezTo>
                    <a:pt x="4871" y="3903"/>
                    <a:pt x="4804" y="4604"/>
                    <a:pt x="4837" y="5271"/>
                  </a:cubicBezTo>
                  <a:lnTo>
                    <a:pt x="1902" y="5705"/>
                  </a:lnTo>
                  <a:cubicBezTo>
                    <a:pt x="1835" y="4938"/>
                    <a:pt x="1869" y="4204"/>
                    <a:pt x="2069" y="3470"/>
                  </a:cubicBezTo>
                  <a:lnTo>
                    <a:pt x="4937" y="3236"/>
                  </a:lnTo>
                  <a:close/>
                  <a:moveTo>
                    <a:pt x="12776" y="4771"/>
                  </a:moveTo>
                  <a:cubicBezTo>
                    <a:pt x="12743" y="5238"/>
                    <a:pt x="12710" y="5705"/>
                    <a:pt x="12710" y="6205"/>
                  </a:cubicBezTo>
                  <a:lnTo>
                    <a:pt x="9607" y="6705"/>
                  </a:lnTo>
                  <a:cubicBezTo>
                    <a:pt x="9507" y="6238"/>
                    <a:pt x="9474" y="5738"/>
                    <a:pt x="9474" y="5238"/>
                  </a:cubicBezTo>
                  <a:lnTo>
                    <a:pt x="12776" y="4771"/>
                  </a:lnTo>
                  <a:close/>
                  <a:moveTo>
                    <a:pt x="8874" y="5338"/>
                  </a:moveTo>
                  <a:cubicBezTo>
                    <a:pt x="8874" y="5838"/>
                    <a:pt x="8907" y="6305"/>
                    <a:pt x="9007" y="6806"/>
                  </a:cubicBezTo>
                  <a:lnTo>
                    <a:pt x="5571" y="7373"/>
                  </a:lnTo>
                  <a:cubicBezTo>
                    <a:pt x="5505" y="6872"/>
                    <a:pt x="5471" y="6372"/>
                    <a:pt x="5471" y="5838"/>
                  </a:cubicBezTo>
                  <a:lnTo>
                    <a:pt x="8874" y="5338"/>
                  </a:lnTo>
                  <a:close/>
                  <a:moveTo>
                    <a:pt x="4837" y="5905"/>
                  </a:moveTo>
                  <a:cubicBezTo>
                    <a:pt x="4837" y="6439"/>
                    <a:pt x="4904" y="6972"/>
                    <a:pt x="4971" y="7473"/>
                  </a:cubicBezTo>
                  <a:lnTo>
                    <a:pt x="2436" y="7906"/>
                  </a:lnTo>
                  <a:cubicBezTo>
                    <a:pt x="2236" y="7406"/>
                    <a:pt x="2069" y="6872"/>
                    <a:pt x="1969" y="6339"/>
                  </a:cubicBezTo>
                  <a:lnTo>
                    <a:pt x="4837" y="5905"/>
                  </a:lnTo>
                  <a:close/>
                  <a:moveTo>
                    <a:pt x="14511" y="1"/>
                  </a:moveTo>
                  <a:cubicBezTo>
                    <a:pt x="14044" y="534"/>
                    <a:pt x="13644" y="1168"/>
                    <a:pt x="13410" y="1869"/>
                  </a:cubicBezTo>
                  <a:lnTo>
                    <a:pt x="10041" y="2136"/>
                  </a:lnTo>
                  <a:cubicBezTo>
                    <a:pt x="10275" y="1435"/>
                    <a:pt x="10575" y="768"/>
                    <a:pt x="10908" y="101"/>
                  </a:cubicBezTo>
                  <a:lnTo>
                    <a:pt x="10908" y="101"/>
                  </a:lnTo>
                  <a:lnTo>
                    <a:pt x="10175" y="134"/>
                  </a:lnTo>
                  <a:cubicBezTo>
                    <a:pt x="9841" y="801"/>
                    <a:pt x="9574" y="1502"/>
                    <a:pt x="9341" y="2236"/>
                  </a:cubicBezTo>
                  <a:lnTo>
                    <a:pt x="5671" y="2569"/>
                  </a:lnTo>
                  <a:cubicBezTo>
                    <a:pt x="5805" y="1869"/>
                    <a:pt x="5972" y="1168"/>
                    <a:pt x="6172" y="501"/>
                  </a:cubicBezTo>
                  <a:lnTo>
                    <a:pt x="6172" y="501"/>
                  </a:lnTo>
                  <a:lnTo>
                    <a:pt x="5505" y="601"/>
                  </a:lnTo>
                  <a:cubicBezTo>
                    <a:pt x="5304" y="1268"/>
                    <a:pt x="5138" y="1935"/>
                    <a:pt x="5038" y="2603"/>
                  </a:cubicBezTo>
                  <a:lnTo>
                    <a:pt x="2269" y="2869"/>
                  </a:lnTo>
                  <a:cubicBezTo>
                    <a:pt x="2469" y="2169"/>
                    <a:pt x="2769" y="1535"/>
                    <a:pt x="3136" y="935"/>
                  </a:cubicBezTo>
                  <a:lnTo>
                    <a:pt x="3136" y="935"/>
                  </a:lnTo>
                  <a:cubicBezTo>
                    <a:pt x="2836" y="968"/>
                    <a:pt x="2569" y="1035"/>
                    <a:pt x="2336" y="1135"/>
                  </a:cubicBezTo>
                  <a:cubicBezTo>
                    <a:pt x="2035" y="1702"/>
                    <a:pt x="1802" y="2269"/>
                    <a:pt x="1602" y="2903"/>
                  </a:cubicBezTo>
                  <a:lnTo>
                    <a:pt x="201" y="3036"/>
                  </a:lnTo>
                  <a:cubicBezTo>
                    <a:pt x="101" y="3236"/>
                    <a:pt x="34" y="3436"/>
                    <a:pt x="1" y="3670"/>
                  </a:cubicBezTo>
                  <a:lnTo>
                    <a:pt x="1435" y="3537"/>
                  </a:lnTo>
                  <a:lnTo>
                    <a:pt x="1435" y="3537"/>
                  </a:lnTo>
                  <a:cubicBezTo>
                    <a:pt x="1268" y="4270"/>
                    <a:pt x="1201" y="5038"/>
                    <a:pt x="1268" y="5805"/>
                  </a:cubicBezTo>
                  <a:lnTo>
                    <a:pt x="1" y="5972"/>
                  </a:lnTo>
                  <a:cubicBezTo>
                    <a:pt x="67" y="6205"/>
                    <a:pt x="134" y="6372"/>
                    <a:pt x="267" y="6572"/>
                  </a:cubicBezTo>
                  <a:lnTo>
                    <a:pt x="1335" y="6405"/>
                  </a:lnTo>
                  <a:cubicBezTo>
                    <a:pt x="1435" y="6939"/>
                    <a:pt x="1602" y="7473"/>
                    <a:pt x="1802" y="7973"/>
                  </a:cubicBezTo>
                  <a:cubicBezTo>
                    <a:pt x="2236" y="8207"/>
                    <a:pt x="2736" y="8340"/>
                    <a:pt x="3236" y="8407"/>
                  </a:cubicBezTo>
                  <a:lnTo>
                    <a:pt x="5038" y="8106"/>
                  </a:lnTo>
                  <a:cubicBezTo>
                    <a:pt x="5038" y="8207"/>
                    <a:pt x="5071" y="8307"/>
                    <a:pt x="5104" y="8440"/>
                  </a:cubicBezTo>
                  <a:lnTo>
                    <a:pt x="5705" y="8373"/>
                  </a:lnTo>
                  <a:lnTo>
                    <a:pt x="5638" y="8040"/>
                  </a:lnTo>
                  <a:lnTo>
                    <a:pt x="9107" y="7439"/>
                  </a:lnTo>
                  <a:cubicBezTo>
                    <a:pt x="9140" y="7606"/>
                    <a:pt x="9207" y="7773"/>
                    <a:pt x="9241" y="7940"/>
                  </a:cubicBezTo>
                  <a:lnTo>
                    <a:pt x="9874" y="7840"/>
                  </a:lnTo>
                  <a:cubicBezTo>
                    <a:pt x="9808" y="7673"/>
                    <a:pt x="9774" y="7506"/>
                    <a:pt x="9708" y="7339"/>
                  </a:cubicBezTo>
                  <a:lnTo>
                    <a:pt x="12710" y="6839"/>
                  </a:lnTo>
                  <a:cubicBezTo>
                    <a:pt x="12710" y="7006"/>
                    <a:pt x="12710" y="7172"/>
                    <a:pt x="12743" y="7339"/>
                  </a:cubicBezTo>
                  <a:cubicBezTo>
                    <a:pt x="12977" y="7306"/>
                    <a:pt x="13177" y="7273"/>
                    <a:pt x="13377" y="7206"/>
                  </a:cubicBezTo>
                  <a:lnTo>
                    <a:pt x="13377" y="6739"/>
                  </a:lnTo>
                  <a:lnTo>
                    <a:pt x="16479" y="6205"/>
                  </a:lnTo>
                  <a:cubicBezTo>
                    <a:pt x="16612" y="6005"/>
                    <a:pt x="16679" y="5771"/>
                    <a:pt x="16746" y="5538"/>
                  </a:cubicBezTo>
                  <a:lnTo>
                    <a:pt x="16746" y="5538"/>
                  </a:lnTo>
                  <a:lnTo>
                    <a:pt x="13410" y="6072"/>
                  </a:lnTo>
                  <a:cubicBezTo>
                    <a:pt x="13410" y="5605"/>
                    <a:pt x="13410" y="5138"/>
                    <a:pt x="13444" y="4671"/>
                  </a:cubicBezTo>
                  <a:lnTo>
                    <a:pt x="16779" y="4204"/>
                  </a:lnTo>
                  <a:cubicBezTo>
                    <a:pt x="16779" y="4004"/>
                    <a:pt x="16746" y="3770"/>
                    <a:pt x="16713" y="3570"/>
                  </a:cubicBezTo>
                  <a:lnTo>
                    <a:pt x="13510" y="4037"/>
                  </a:lnTo>
                  <a:cubicBezTo>
                    <a:pt x="13610" y="3503"/>
                    <a:pt x="13710" y="2969"/>
                    <a:pt x="13877" y="2436"/>
                  </a:cubicBezTo>
                  <a:lnTo>
                    <a:pt x="16479" y="2202"/>
                  </a:lnTo>
                  <a:cubicBezTo>
                    <a:pt x="16412" y="1969"/>
                    <a:pt x="16379" y="1835"/>
                    <a:pt x="16379" y="1835"/>
                  </a:cubicBezTo>
                  <a:cubicBezTo>
                    <a:pt x="16479" y="1769"/>
                    <a:pt x="16546" y="1669"/>
                    <a:pt x="16612" y="1568"/>
                  </a:cubicBezTo>
                  <a:lnTo>
                    <a:pt x="16612" y="1568"/>
                  </a:lnTo>
                  <a:lnTo>
                    <a:pt x="14111" y="1802"/>
                  </a:lnTo>
                  <a:cubicBezTo>
                    <a:pt x="14411" y="1101"/>
                    <a:pt x="14845" y="501"/>
                    <a:pt x="15378" y="34"/>
                  </a:cubicBezTo>
                  <a:cubicBezTo>
                    <a:pt x="15145" y="34"/>
                    <a:pt x="14845" y="1"/>
                    <a:pt x="145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493;p65">
              <a:extLst>
                <a:ext uri="{FF2B5EF4-FFF2-40B4-BE49-F238E27FC236}">
                  <a16:creationId xmlns:a16="http://schemas.microsoft.com/office/drawing/2014/main" id="{F1FD2FDA-5902-437C-99B0-4F57F523C0C6}"/>
                </a:ext>
              </a:extLst>
            </p:cNvPr>
            <p:cNvSpPr/>
            <p:nvPr/>
          </p:nvSpPr>
          <p:spPr>
            <a:xfrm>
              <a:off x="3013150" y="2393000"/>
              <a:ext cx="444525" cy="226850"/>
            </a:xfrm>
            <a:custGeom>
              <a:avLst/>
              <a:gdLst/>
              <a:ahLst/>
              <a:cxnLst/>
              <a:rect l="l" t="t" r="r" b="b"/>
              <a:pathLst>
                <a:path w="17781" h="9074" fill="none" extrusionOk="0">
                  <a:moveTo>
                    <a:pt x="16613" y="2268"/>
                  </a:moveTo>
                  <a:cubicBezTo>
                    <a:pt x="16613" y="2268"/>
                    <a:pt x="17780" y="1268"/>
                    <a:pt x="16513" y="634"/>
                  </a:cubicBezTo>
                  <a:cubicBezTo>
                    <a:pt x="15245" y="0"/>
                    <a:pt x="4471" y="901"/>
                    <a:pt x="2569" y="1534"/>
                  </a:cubicBezTo>
                  <a:cubicBezTo>
                    <a:pt x="635" y="2168"/>
                    <a:pt x="1" y="3903"/>
                    <a:pt x="101" y="5637"/>
                  </a:cubicBezTo>
                  <a:cubicBezTo>
                    <a:pt x="201" y="7339"/>
                    <a:pt x="1635" y="8706"/>
                    <a:pt x="3904" y="8906"/>
                  </a:cubicBezTo>
                  <a:cubicBezTo>
                    <a:pt x="6172" y="9073"/>
                    <a:pt x="15178" y="7539"/>
                    <a:pt x="16412" y="6905"/>
                  </a:cubicBezTo>
                  <a:cubicBezTo>
                    <a:pt x="17680" y="6271"/>
                    <a:pt x="16613" y="2268"/>
                    <a:pt x="16613" y="2268"/>
                  </a:cubicBezTo>
                  <a:close/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494;p65">
              <a:extLst>
                <a:ext uri="{FF2B5EF4-FFF2-40B4-BE49-F238E27FC236}">
                  <a16:creationId xmlns:a16="http://schemas.microsoft.com/office/drawing/2014/main" id="{A8239143-97D6-4E03-A5E9-29F1DDCD2632}"/>
                </a:ext>
              </a:extLst>
            </p:cNvPr>
            <p:cNvSpPr/>
            <p:nvPr/>
          </p:nvSpPr>
          <p:spPr>
            <a:xfrm>
              <a:off x="3403425" y="2429675"/>
              <a:ext cx="90925" cy="110950"/>
            </a:xfrm>
            <a:custGeom>
              <a:avLst/>
              <a:gdLst/>
              <a:ahLst/>
              <a:cxnLst/>
              <a:rect l="l" t="t" r="r" b="b"/>
              <a:pathLst>
                <a:path w="3637" h="4438" extrusionOk="0">
                  <a:moveTo>
                    <a:pt x="3437" y="1"/>
                  </a:moveTo>
                  <a:lnTo>
                    <a:pt x="902" y="368"/>
                  </a:lnTo>
                  <a:cubicBezTo>
                    <a:pt x="1" y="1569"/>
                    <a:pt x="1" y="3236"/>
                    <a:pt x="902" y="4437"/>
                  </a:cubicBezTo>
                  <a:lnTo>
                    <a:pt x="3637" y="3970"/>
                  </a:lnTo>
                  <a:lnTo>
                    <a:pt x="3437" y="1"/>
                  </a:lnTo>
                  <a:close/>
                </a:path>
              </a:pathLst>
            </a:custGeom>
            <a:solidFill>
              <a:schemeClr val="accent6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495;p65">
              <a:extLst>
                <a:ext uri="{FF2B5EF4-FFF2-40B4-BE49-F238E27FC236}">
                  <a16:creationId xmlns:a16="http://schemas.microsoft.com/office/drawing/2014/main" id="{C307F25E-5734-4D46-9432-762561D84763}"/>
                </a:ext>
              </a:extLst>
            </p:cNvPr>
            <p:cNvSpPr/>
            <p:nvPr/>
          </p:nvSpPr>
          <p:spPr>
            <a:xfrm>
              <a:off x="3489325" y="2251250"/>
              <a:ext cx="226850" cy="278525"/>
            </a:xfrm>
            <a:custGeom>
              <a:avLst/>
              <a:gdLst/>
              <a:ahLst/>
              <a:cxnLst/>
              <a:rect l="l" t="t" r="r" b="b"/>
              <a:pathLst>
                <a:path w="9074" h="11141" extrusionOk="0">
                  <a:moveTo>
                    <a:pt x="7544" y="1"/>
                  </a:moveTo>
                  <a:cubicBezTo>
                    <a:pt x="6447" y="1"/>
                    <a:pt x="3874" y="600"/>
                    <a:pt x="3336" y="600"/>
                  </a:cubicBezTo>
                  <a:cubicBezTo>
                    <a:pt x="2736" y="600"/>
                    <a:pt x="1" y="7138"/>
                    <a:pt x="1" y="7138"/>
                  </a:cubicBezTo>
                  <a:lnTo>
                    <a:pt x="201" y="11141"/>
                  </a:lnTo>
                  <a:cubicBezTo>
                    <a:pt x="201" y="11141"/>
                    <a:pt x="1835" y="10840"/>
                    <a:pt x="2736" y="10774"/>
                  </a:cubicBezTo>
                  <a:cubicBezTo>
                    <a:pt x="3637" y="10674"/>
                    <a:pt x="5538" y="9606"/>
                    <a:pt x="5538" y="9606"/>
                  </a:cubicBezTo>
                  <a:lnTo>
                    <a:pt x="6539" y="9606"/>
                  </a:lnTo>
                  <a:cubicBezTo>
                    <a:pt x="7239" y="9506"/>
                    <a:pt x="7906" y="9206"/>
                    <a:pt x="8440" y="8772"/>
                  </a:cubicBezTo>
                  <a:cubicBezTo>
                    <a:pt x="9074" y="8272"/>
                    <a:pt x="8607" y="7305"/>
                    <a:pt x="8607" y="7038"/>
                  </a:cubicBezTo>
                  <a:cubicBezTo>
                    <a:pt x="8607" y="6771"/>
                    <a:pt x="8807" y="6571"/>
                    <a:pt x="8807" y="6137"/>
                  </a:cubicBezTo>
                  <a:cubicBezTo>
                    <a:pt x="8740" y="5637"/>
                    <a:pt x="8607" y="5136"/>
                    <a:pt x="8440" y="4669"/>
                  </a:cubicBezTo>
                  <a:cubicBezTo>
                    <a:pt x="8440" y="4669"/>
                    <a:pt x="9074" y="3869"/>
                    <a:pt x="8907" y="3335"/>
                  </a:cubicBezTo>
                  <a:cubicBezTo>
                    <a:pt x="8674" y="2801"/>
                    <a:pt x="8373" y="2334"/>
                    <a:pt x="8073" y="1867"/>
                  </a:cubicBezTo>
                  <a:cubicBezTo>
                    <a:pt x="8073" y="1867"/>
                    <a:pt x="8507" y="333"/>
                    <a:pt x="7973" y="66"/>
                  </a:cubicBezTo>
                  <a:cubicBezTo>
                    <a:pt x="7892" y="20"/>
                    <a:pt x="7742" y="1"/>
                    <a:pt x="7544" y="1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496;p65">
              <a:extLst>
                <a:ext uri="{FF2B5EF4-FFF2-40B4-BE49-F238E27FC236}">
                  <a16:creationId xmlns:a16="http://schemas.microsoft.com/office/drawing/2014/main" id="{D9080014-D889-4A20-BB0C-9B82E5169812}"/>
                </a:ext>
              </a:extLst>
            </p:cNvPr>
            <p:cNvSpPr/>
            <p:nvPr/>
          </p:nvSpPr>
          <p:spPr>
            <a:xfrm>
              <a:off x="3489325" y="2245375"/>
              <a:ext cx="226850" cy="284400"/>
            </a:xfrm>
            <a:custGeom>
              <a:avLst/>
              <a:gdLst/>
              <a:ahLst/>
              <a:cxnLst/>
              <a:rect l="l" t="t" r="r" b="b"/>
              <a:pathLst>
                <a:path w="9074" h="11376" fill="none" extrusionOk="0">
                  <a:moveTo>
                    <a:pt x="1" y="7373"/>
                  </a:moveTo>
                  <a:cubicBezTo>
                    <a:pt x="1" y="7373"/>
                    <a:pt x="2736" y="835"/>
                    <a:pt x="3336" y="835"/>
                  </a:cubicBezTo>
                  <a:cubicBezTo>
                    <a:pt x="3970" y="835"/>
                    <a:pt x="7439" y="1"/>
                    <a:pt x="7973" y="301"/>
                  </a:cubicBezTo>
                  <a:cubicBezTo>
                    <a:pt x="8507" y="568"/>
                    <a:pt x="8073" y="2102"/>
                    <a:pt x="8073" y="2102"/>
                  </a:cubicBezTo>
                  <a:cubicBezTo>
                    <a:pt x="8373" y="2569"/>
                    <a:pt x="8674" y="3036"/>
                    <a:pt x="8907" y="3570"/>
                  </a:cubicBezTo>
                  <a:cubicBezTo>
                    <a:pt x="9074" y="4104"/>
                    <a:pt x="8440" y="4904"/>
                    <a:pt x="8440" y="4904"/>
                  </a:cubicBezTo>
                  <a:cubicBezTo>
                    <a:pt x="8607" y="5371"/>
                    <a:pt x="8740" y="5872"/>
                    <a:pt x="8807" y="6372"/>
                  </a:cubicBezTo>
                  <a:cubicBezTo>
                    <a:pt x="8807" y="6806"/>
                    <a:pt x="8607" y="7006"/>
                    <a:pt x="8607" y="7273"/>
                  </a:cubicBezTo>
                  <a:cubicBezTo>
                    <a:pt x="8607" y="7540"/>
                    <a:pt x="9074" y="8507"/>
                    <a:pt x="8440" y="9007"/>
                  </a:cubicBezTo>
                  <a:cubicBezTo>
                    <a:pt x="7906" y="9441"/>
                    <a:pt x="7239" y="9741"/>
                    <a:pt x="6539" y="9841"/>
                  </a:cubicBezTo>
                  <a:lnTo>
                    <a:pt x="5538" y="9841"/>
                  </a:lnTo>
                  <a:cubicBezTo>
                    <a:pt x="5538" y="9841"/>
                    <a:pt x="3637" y="10909"/>
                    <a:pt x="2736" y="11009"/>
                  </a:cubicBezTo>
                  <a:cubicBezTo>
                    <a:pt x="1835" y="11075"/>
                    <a:pt x="201" y="11376"/>
                    <a:pt x="201" y="11376"/>
                  </a:cubicBezTo>
                  <a:close/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497;p65">
              <a:extLst>
                <a:ext uri="{FF2B5EF4-FFF2-40B4-BE49-F238E27FC236}">
                  <a16:creationId xmlns:a16="http://schemas.microsoft.com/office/drawing/2014/main" id="{FD005E77-9EEF-4F29-B584-34905C9671C0}"/>
                </a:ext>
              </a:extLst>
            </p:cNvPr>
            <p:cNvSpPr/>
            <p:nvPr/>
          </p:nvSpPr>
          <p:spPr>
            <a:xfrm>
              <a:off x="3591900" y="2297925"/>
              <a:ext cx="99275" cy="25050"/>
            </a:xfrm>
            <a:custGeom>
              <a:avLst/>
              <a:gdLst/>
              <a:ahLst/>
              <a:cxnLst/>
              <a:rect l="l" t="t" r="r" b="b"/>
              <a:pathLst>
                <a:path w="3971" h="1002" extrusionOk="0">
                  <a:moveTo>
                    <a:pt x="3970" y="0"/>
                  </a:moveTo>
                  <a:lnTo>
                    <a:pt x="1" y="100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498;p65">
              <a:extLst>
                <a:ext uri="{FF2B5EF4-FFF2-40B4-BE49-F238E27FC236}">
                  <a16:creationId xmlns:a16="http://schemas.microsoft.com/office/drawing/2014/main" id="{0D93450C-35D9-4A49-8FEA-07F25428E762}"/>
                </a:ext>
              </a:extLst>
            </p:cNvPr>
            <p:cNvSpPr/>
            <p:nvPr/>
          </p:nvSpPr>
          <p:spPr>
            <a:xfrm>
              <a:off x="3591900" y="2297925"/>
              <a:ext cx="99275" cy="25050"/>
            </a:xfrm>
            <a:custGeom>
              <a:avLst/>
              <a:gdLst/>
              <a:ahLst/>
              <a:cxnLst/>
              <a:rect l="l" t="t" r="r" b="b"/>
              <a:pathLst>
                <a:path w="3971" h="1002" fill="none" extrusionOk="0">
                  <a:moveTo>
                    <a:pt x="3970" y="0"/>
                  </a:moveTo>
                  <a:lnTo>
                    <a:pt x="1" y="1001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499;p65">
              <a:extLst>
                <a:ext uri="{FF2B5EF4-FFF2-40B4-BE49-F238E27FC236}">
                  <a16:creationId xmlns:a16="http://schemas.microsoft.com/office/drawing/2014/main" id="{0C797DB0-0E3A-4ADC-ABE9-3588833E3FAE}"/>
                </a:ext>
              </a:extLst>
            </p:cNvPr>
            <p:cNvSpPr/>
            <p:nvPr/>
          </p:nvSpPr>
          <p:spPr>
            <a:xfrm>
              <a:off x="3600250" y="2367975"/>
              <a:ext cx="100100" cy="23375"/>
            </a:xfrm>
            <a:custGeom>
              <a:avLst/>
              <a:gdLst/>
              <a:ahLst/>
              <a:cxnLst/>
              <a:rect l="l" t="t" r="r" b="b"/>
              <a:pathLst>
                <a:path w="4004" h="935" extrusionOk="0">
                  <a:moveTo>
                    <a:pt x="4003" y="0"/>
                  </a:moveTo>
                  <a:lnTo>
                    <a:pt x="0" y="93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500;p65">
              <a:extLst>
                <a:ext uri="{FF2B5EF4-FFF2-40B4-BE49-F238E27FC236}">
                  <a16:creationId xmlns:a16="http://schemas.microsoft.com/office/drawing/2014/main" id="{A9D7C323-AE72-42A4-A3EF-3EC4E0EF4847}"/>
                </a:ext>
              </a:extLst>
            </p:cNvPr>
            <p:cNvSpPr/>
            <p:nvPr/>
          </p:nvSpPr>
          <p:spPr>
            <a:xfrm>
              <a:off x="3600250" y="2367975"/>
              <a:ext cx="100100" cy="23375"/>
            </a:xfrm>
            <a:custGeom>
              <a:avLst/>
              <a:gdLst/>
              <a:ahLst/>
              <a:cxnLst/>
              <a:rect l="l" t="t" r="r" b="b"/>
              <a:pathLst>
                <a:path w="4004" h="935" fill="none" extrusionOk="0">
                  <a:moveTo>
                    <a:pt x="4003" y="0"/>
                  </a:moveTo>
                  <a:lnTo>
                    <a:pt x="0" y="934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501;p65">
              <a:extLst>
                <a:ext uri="{FF2B5EF4-FFF2-40B4-BE49-F238E27FC236}">
                  <a16:creationId xmlns:a16="http://schemas.microsoft.com/office/drawing/2014/main" id="{C05EE99A-C3A4-4A21-9A03-399574F9210F}"/>
                </a:ext>
              </a:extLst>
            </p:cNvPr>
            <p:cNvSpPr/>
            <p:nvPr/>
          </p:nvSpPr>
          <p:spPr>
            <a:xfrm>
              <a:off x="3618600" y="2427175"/>
              <a:ext cx="85900" cy="13375"/>
            </a:xfrm>
            <a:custGeom>
              <a:avLst/>
              <a:gdLst/>
              <a:ahLst/>
              <a:cxnLst/>
              <a:rect l="l" t="t" r="r" b="b"/>
              <a:pathLst>
                <a:path w="3436" h="535" extrusionOk="0">
                  <a:moveTo>
                    <a:pt x="3436" y="1"/>
                  </a:moveTo>
                  <a:lnTo>
                    <a:pt x="0" y="53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502;p65">
              <a:extLst>
                <a:ext uri="{FF2B5EF4-FFF2-40B4-BE49-F238E27FC236}">
                  <a16:creationId xmlns:a16="http://schemas.microsoft.com/office/drawing/2014/main" id="{0AAF03EA-024D-41C4-BF77-FB1E20D91350}"/>
                </a:ext>
              </a:extLst>
            </p:cNvPr>
            <p:cNvSpPr/>
            <p:nvPr/>
          </p:nvSpPr>
          <p:spPr>
            <a:xfrm>
              <a:off x="3618600" y="2427175"/>
              <a:ext cx="85900" cy="13375"/>
            </a:xfrm>
            <a:custGeom>
              <a:avLst/>
              <a:gdLst/>
              <a:ahLst/>
              <a:cxnLst/>
              <a:rect l="l" t="t" r="r" b="b"/>
              <a:pathLst>
                <a:path w="3436" h="535" fill="none" extrusionOk="0">
                  <a:moveTo>
                    <a:pt x="3436" y="1"/>
                  </a:moveTo>
                  <a:lnTo>
                    <a:pt x="0" y="534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1" name="Google Shape;1831;p47"/>
          <p:cNvSpPr txBox="1">
            <a:spLocks noGrp="1"/>
          </p:cNvSpPr>
          <p:nvPr>
            <p:ph type="title"/>
          </p:nvPr>
        </p:nvSpPr>
        <p:spPr>
          <a:xfrm>
            <a:off x="700660" y="104566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Graduates of the Department of Education Sciences in Early Childhood </a:t>
            </a:r>
            <a:br>
              <a:rPr lang="el-GR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 find occupation</a:t>
            </a:r>
            <a:r>
              <a:rPr lang="el-GR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3" name="Google Shape;1878;p47">
            <a:extLst>
              <a:ext uri="{FF2B5EF4-FFF2-40B4-BE49-F238E27FC236}">
                <a16:creationId xmlns:a16="http://schemas.microsoft.com/office/drawing/2014/main" id="{5560C286-0A6A-48A0-B4D1-561F3392B2EA}"/>
              </a:ext>
            </a:extLst>
          </p:cNvPr>
          <p:cNvSpPr txBox="1">
            <a:spLocks/>
          </p:cNvSpPr>
          <p:nvPr/>
        </p:nvSpPr>
        <p:spPr>
          <a:xfrm>
            <a:off x="3661203" y="1991356"/>
            <a:ext cx="4168856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302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302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302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302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302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302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302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30200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dirty="0"/>
              <a:t>In the private and public sector as educators</a:t>
            </a:r>
            <a:r>
              <a:rPr lang="el-GR" dirty="0"/>
              <a:t> </a:t>
            </a:r>
            <a:r>
              <a:rPr lang="en-US" dirty="0"/>
              <a:t>or education administrators</a:t>
            </a:r>
          </a:p>
        </p:txBody>
      </p:sp>
    </p:spTree>
    <p:extLst>
      <p:ext uri="{BB962C8B-B14F-4D97-AF65-F5344CB8AC3E}">
        <p14:creationId xmlns:p14="http://schemas.microsoft.com/office/powerpoint/2010/main" val="2309133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8000">
        <p159:morph option="byObject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7" grpId="0" build="p"/>
      <p:bldP spid="1878" grpId="0" build="p"/>
      <p:bldP spid="1879" grpId="0" build="p"/>
      <p:bldP spid="1880" grpId="0" build="p"/>
      <p:bldP spid="1881" grpId="0" build="p"/>
      <p:bldP spid="1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32"/>
          <p:cNvSpPr txBox="1">
            <a:spLocks noGrp="1"/>
          </p:cNvSpPr>
          <p:nvPr>
            <p:ph type="title"/>
          </p:nvPr>
        </p:nvSpPr>
        <p:spPr>
          <a:xfrm>
            <a:off x="381000" y="290925"/>
            <a:ext cx="8049725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Facilities of the Faculty of Education Sciences - DUTH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BB2D0E3-AD9F-4360-906A-8644E8653B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760" y="1671139"/>
            <a:ext cx="3848134" cy="289481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991B4D94-EB69-41A9-8220-B6F68151B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1606" y="1678104"/>
            <a:ext cx="5085069" cy="293830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BF290B3-537E-4B5D-9222-DCC216C81CB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346" y="1612407"/>
            <a:ext cx="5430961" cy="3178247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F64CD1DB-4BC1-46AC-A3E1-C93443D35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6441" y="1786830"/>
            <a:ext cx="6474770" cy="272084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A99E6F0A-71C6-4F2D-8C5C-51E4F627D83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011" y="1567235"/>
            <a:ext cx="6111630" cy="3160037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391F238-F4FE-4F58-B3D7-09248D0D4D3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151" y="1598927"/>
            <a:ext cx="5249350" cy="3160036"/>
          </a:xfrm>
          <a:prstGeom prst="rect">
            <a:avLst/>
          </a:prstGeom>
        </p:spPr>
      </p:pic>
      <p:sp>
        <p:nvSpPr>
          <p:cNvPr id="13" name="Υπότιτλος 3">
            <a:extLst>
              <a:ext uri="{FF2B5EF4-FFF2-40B4-BE49-F238E27FC236}">
                <a16:creationId xmlns:a16="http://schemas.microsoft.com/office/drawing/2014/main" id="{1392911E-B789-4753-922D-74A6A74FC171}"/>
              </a:ext>
            </a:extLst>
          </p:cNvPr>
          <p:cNvSpPr txBox="1">
            <a:spLocks/>
          </p:cNvSpPr>
          <p:nvPr/>
        </p:nvSpPr>
        <p:spPr>
          <a:xfrm>
            <a:off x="1713716" y="4674675"/>
            <a:ext cx="5760220" cy="860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vvic"/>
              <a:buAutoNum type="arabicPeriod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alphaL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romanL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arabi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alphaL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romanL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arabi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alphaL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Roboto Condensed Light"/>
              <a:buAutoNum type="romanL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600" b="1" dirty="0" err="1"/>
              <a:t>Wifi</a:t>
            </a:r>
            <a:r>
              <a:rPr lang="en-US" sz="1600" b="1" dirty="0"/>
              <a:t> connection in all the areas of the campus.</a:t>
            </a:r>
            <a:endParaRPr lang="el-GR" sz="1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34A8F1-E6A9-4EB6-918F-92F9E7F99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211026"/>
            <a:ext cx="7717500" cy="612900"/>
          </a:xfrm>
        </p:spPr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Lecture Halls</a:t>
            </a:r>
            <a:endParaRPr lang="el-G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6A1E952-7652-48CD-9B7A-BD71C2558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739" y="1134973"/>
            <a:ext cx="3970338" cy="29781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B5F8039-69C9-46BC-AF18-CA6F9B8DA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3828" y="1144410"/>
            <a:ext cx="3970867" cy="29781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CBF42757-5475-45A0-BE7F-FBF8C06E2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424" y="1135866"/>
            <a:ext cx="3968967" cy="297636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7FA2F234-49A1-43B8-883D-AFDC64C2AD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8193" y="920097"/>
            <a:ext cx="2674552" cy="3540957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B7624B56-988A-4EE1-8725-755B834BA5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39" y="1124103"/>
            <a:ext cx="3999863" cy="3018764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791B45DF-03ED-4FBF-8AD3-1AA5851D6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8193" y="957026"/>
            <a:ext cx="2622135" cy="349584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8873475C-EBB9-46D5-A638-12B851D2E7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541" y="1097382"/>
            <a:ext cx="4054731" cy="3066043"/>
          </a:xfrm>
          <a:prstGeom prst="rect">
            <a:avLst/>
          </a:prstGeom>
        </p:spPr>
      </p:pic>
      <p:sp>
        <p:nvSpPr>
          <p:cNvPr id="14" name="Υπότιτλος 3">
            <a:extLst>
              <a:ext uri="{FF2B5EF4-FFF2-40B4-BE49-F238E27FC236}">
                <a16:creationId xmlns:a16="http://schemas.microsoft.com/office/drawing/2014/main" id="{5FD62AE4-9275-424A-A400-C13AB23195F1}"/>
              </a:ext>
            </a:extLst>
          </p:cNvPr>
          <p:cNvSpPr txBox="1">
            <a:spLocks/>
          </p:cNvSpPr>
          <p:nvPr/>
        </p:nvSpPr>
        <p:spPr>
          <a:xfrm>
            <a:off x="1366856" y="4475328"/>
            <a:ext cx="6410238" cy="860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vvic"/>
              <a:buAutoNum type="arabicPeriod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alphaL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romanL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arabi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alphaL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romanL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arabi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alphaL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Roboto Condensed Light"/>
              <a:buAutoNum type="romanL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1172172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75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34A8F1-E6A9-4EB6-918F-92F9E7F99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264292"/>
            <a:ext cx="7717500" cy="612900"/>
          </a:xfrm>
        </p:spPr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Laboratories</a:t>
            </a:r>
            <a:endParaRPr lang="el-G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FC93A06-CAF9-467E-BDAE-FA83DA1C62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95" y="1153314"/>
            <a:ext cx="4707943" cy="3530958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CDC4EE3-C840-4133-BCC3-AD0A813BD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437" y="1153315"/>
            <a:ext cx="4708601" cy="353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802;p34">
            <a:extLst>
              <a:ext uri="{FF2B5EF4-FFF2-40B4-BE49-F238E27FC236}">
                <a16:creationId xmlns:a16="http://schemas.microsoft.com/office/drawing/2014/main" id="{B97DFBDF-F8F5-45B6-BA95-3B16CBDD2D3B}"/>
              </a:ext>
            </a:extLst>
          </p:cNvPr>
          <p:cNvSpPr txBox="1">
            <a:spLocks/>
          </p:cNvSpPr>
          <p:nvPr/>
        </p:nvSpPr>
        <p:spPr>
          <a:xfrm>
            <a:off x="5168038" y="706560"/>
            <a:ext cx="3888878" cy="1647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vvic"/>
              <a:buAutoNum type="arabicPeriod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alphaL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romanL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arabi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alphaL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romanL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arabi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Condensed Light"/>
              <a:buAutoNum type="alphaL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Roboto Condensed Light"/>
              <a:buAutoNum type="romanLcPeriod"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>
              <a:buFont typeface="Livvic"/>
              <a:buNone/>
            </a:pPr>
            <a:endParaRPr lang="el-GR" dirty="0"/>
          </a:p>
          <a:p>
            <a:pPr marL="0" indent="0" algn="ctr">
              <a:buFont typeface="Livvic"/>
              <a:buNone/>
            </a:pPr>
            <a:r>
              <a:rPr lang="en-US" sz="1800" b="1" dirty="0"/>
              <a:t>Laboratory of Informatics</a:t>
            </a:r>
          </a:p>
          <a:p>
            <a:pPr marL="0" indent="0" algn="ctr">
              <a:buFont typeface="Livvic"/>
              <a:buNone/>
            </a:pPr>
            <a:endParaRPr lang="en-US" sz="1800" b="1" dirty="0"/>
          </a:p>
          <a:p>
            <a:pPr marL="0" indent="0">
              <a:buFont typeface="Livvic"/>
              <a:buNone/>
            </a:pPr>
            <a:r>
              <a:rPr lang="en-US" sz="1800" dirty="0"/>
              <a:t>Main goals of the Laboratory :</a:t>
            </a:r>
          </a:p>
          <a:p>
            <a:pPr marL="0" indent="0">
              <a:buFont typeface="Livvic"/>
              <a:buNone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Support of teaching in the Department in aspects involving Informatics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Enhancement of the role of the early childhood educator with the exploitation of 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Basic and applied research in Informatics and in aspects concerning the integration of ICT in education</a:t>
            </a:r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2091137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34A8F1-E6A9-4EB6-918F-92F9E7F99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264292"/>
            <a:ext cx="7717500" cy="612900"/>
          </a:xfrm>
        </p:spPr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Laboratories</a:t>
            </a:r>
            <a:endParaRPr lang="el-G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6732F2E-2E82-4096-81FB-B4C96EE28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20" y="1140571"/>
            <a:ext cx="4344805" cy="3257258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844888D-DA4F-4003-B39E-2E62DFD78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073"/>
          <a:stretch/>
        </p:blipFill>
        <p:spPr bwMode="auto">
          <a:xfrm>
            <a:off x="753920" y="1086649"/>
            <a:ext cx="4344805" cy="379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EBDC20-AF63-4351-9AA1-FAE3523859FC}"/>
              </a:ext>
            </a:extLst>
          </p:cNvPr>
          <p:cNvSpPr txBox="1"/>
          <p:nvPr/>
        </p:nvSpPr>
        <p:spPr>
          <a:xfrm>
            <a:off x="5330283" y="1013699"/>
            <a:ext cx="3813717" cy="295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Educational Material – Special Library</a:t>
            </a:r>
            <a:endParaRPr lang="el-GR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l-GR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2000 Books and Journals</a:t>
            </a:r>
            <a:r>
              <a:rPr lang="el-G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600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Educational Toys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Educational robots</a:t>
            </a:r>
            <a:r>
              <a:rPr lang="el-G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l-G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Bee-bot, Mouse</a:t>
            </a:r>
            <a:r>
              <a:rPr lang="el-G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Educational material</a:t>
            </a:r>
            <a:r>
              <a:rPr lang="el-G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STEAM</a:t>
            </a:r>
            <a:endParaRPr lang="el-GR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Educational museum packages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93634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34A8F1-E6A9-4EB6-918F-92F9E7F99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264292"/>
            <a:ext cx="7717500" cy="612900"/>
          </a:xfrm>
        </p:spPr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Laboratories</a:t>
            </a:r>
            <a:endParaRPr lang="el-G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EBDC20-AF63-4351-9AA1-FAE3523859FC}"/>
              </a:ext>
            </a:extLst>
          </p:cNvPr>
          <p:cNvSpPr txBox="1"/>
          <p:nvPr/>
        </p:nvSpPr>
        <p:spPr>
          <a:xfrm>
            <a:off x="5241074" y="1013697"/>
            <a:ext cx="3667795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Laboratory of Pedagogical Research and Educational Practice </a:t>
            </a:r>
            <a:b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contributes to the reflection and</a:t>
            </a:r>
          </a:p>
          <a:p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 of future teachers in matters related to the educational practice by proposing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educational activities</a:t>
            </a:r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746B391-8212-45DF-B49B-F424D87B0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68" y="1472242"/>
            <a:ext cx="428585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12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College Interview Tips by Slidesgo">
  <a:themeElements>
    <a:clrScheme name="Simple Light">
      <a:dk1>
        <a:srgbClr val="263238"/>
      </a:dk1>
      <a:lt1>
        <a:srgbClr val="F2F1E6"/>
      </a:lt1>
      <a:dk2>
        <a:srgbClr val="263238"/>
      </a:dk2>
      <a:lt2>
        <a:srgbClr val="FFFFFF"/>
      </a:lt2>
      <a:accent1>
        <a:srgbClr val="6F2F54"/>
      </a:accent1>
      <a:accent2>
        <a:srgbClr val="B93080"/>
      </a:accent2>
      <a:accent3>
        <a:srgbClr val="186168"/>
      </a:accent3>
      <a:accent4>
        <a:srgbClr val="23AFBB"/>
      </a:accent4>
      <a:accent5>
        <a:srgbClr val="BBAB46"/>
      </a:accent5>
      <a:accent6>
        <a:srgbClr val="F3CC32"/>
      </a:accent6>
      <a:hlink>
        <a:srgbClr val="2632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990</Words>
  <Application>Microsoft Office PowerPoint</Application>
  <PresentationFormat>Προβολή στην οθόνη (16:9)</PresentationFormat>
  <Paragraphs>208</Paragraphs>
  <Slides>30</Slides>
  <Notes>23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30</vt:i4>
      </vt:variant>
    </vt:vector>
  </HeadingPairs>
  <TitlesOfParts>
    <vt:vector size="39" baseType="lpstr">
      <vt:lpstr>Livvic</vt:lpstr>
      <vt:lpstr>Work Sans</vt:lpstr>
      <vt:lpstr>Open Sans</vt:lpstr>
      <vt:lpstr>Kanit</vt:lpstr>
      <vt:lpstr>Open Sans Light</vt:lpstr>
      <vt:lpstr>Roboto Condensed Light</vt:lpstr>
      <vt:lpstr>Arial</vt:lpstr>
      <vt:lpstr>Arial</vt:lpstr>
      <vt:lpstr>College Interview Tips by Slidesgo</vt:lpstr>
      <vt:lpstr>  Department of Education Sciences in Early Childhood</vt:lpstr>
      <vt:lpstr>The Department of Education Sciences in Early Childhood is in Alexandroupolis, the prefecture of EVROS in Greece  </vt:lpstr>
      <vt:lpstr>Of the 20 departments of the Democritus University of Thrace, four are located in Alexandroupolis</vt:lpstr>
      <vt:lpstr>Graduates of the Department of Education Sciences in Early Childhood  may find occupation:</vt:lpstr>
      <vt:lpstr>Facilities of the Faculty of Education Sciences - DUTH</vt:lpstr>
      <vt:lpstr>Lecture Halls</vt:lpstr>
      <vt:lpstr>Laboratories</vt:lpstr>
      <vt:lpstr>Laboratories</vt:lpstr>
      <vt:lpstr>Laboratories</vt:lpstr>
      <vt:lpstr>Laboratories</vt:lpstr>
      <vt:lpstr>Laboratories</vt:lpstr>
      <vt:lpstr>Laboratories</vt:lpstr>
      <vt:lpstr>Παρουσίαση του PowerPoint</vt:lpstr>
      <vt:lpstr>Analytical Programme of Studies Course Groups</vt:lpstr>
      <vt:lpstr>Philosophy of Education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for Specific Purposes</vt:lpstr>
      <vt:lpstr>Vocational Training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For further information visit our site:    www.psed.duth.gr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Τμήμα Επιστημών της Εκπαίδευσης στην Προσχολική Ηλικία</dc:title>
  <dc:creator>RainbowEU</dc:creator>
  <cp:lastModifiedBy>ΤΕΕΠΗ-ΔΠΘ</cp:lastModifiedBy>
  <cp:revision>102</cp:revision>
  <dcterms:modified xsi:type="dcterms:W3CDTF">2023-03-23T15:46:36Z</dcterms:modified>
</cp:coreProperties>
</file>